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72" r:id="rId5"/>
    <p:sldId id="256" r:id="rId6"/>
    <p:sldId id="259" r:id="rId7"/>
    <p:sldId id="261" r:id="rId8"/>
    <p:sldId id="276" r:id="rId9"/>
    <p:sldId id="275" r:id="rId10"/>
    <p:sldId id="277" r:id="rId11"/>
    <p:sldId id="279" r:id="rId12"/>
    <p:sldId id="314" r:id="rId13"/>
    <p:sldId id="281" r:id="rId14"/>
    <p:sldId id="286" r:id="rId15"/>
    <p:sldId id="313" r:id="rId16"/>
    <p:sldId id="309" r:id="rId17"/>
    <p:sldId id="317" r:id="rId18"/>
    <p:sldId id="295" r:id="rId19"/>
    <p:sldId id="318" r:id="rId20"/>
    <p:sldId id="289" r:id="rId21"/>
    <p:sldId id="320" r:id="rId22"/>
    <p:sldId id="287" r:id="rId23"/>
    <p:sldId id="323" r:id="rId24"/>
    <p:sldId id="296" r:id="rId25"/>
    <p:sldId id="324" r:id="rId26"/>
    <p:sldId id="300" r:id="rId27"/>
    <p:sldId id="325" r:id="rId28"/>
    <p:sldId id="305" r:id="rId29"/>
    <p:sldId id="326" r:id="rId30"/>
    <p:sldId id="303" r:id="rId31"/>
    <p:sldId id="327" r:id="rId32"/>
    <p:sldId id="301" r:id="rId33"/>
    <p:sldId id="328" r:id="rId34"/>
    <p:sldId id="315" r:id="rId35"/>
    <p:sldId id="329" r:id="rId36"/>
    <p:sldId id="302" r:id="rId37"/>
    <p:sldId id="330" r:id="rId38"/>
    <p:sldId id="299" r:id="rId39"/>
    <p:sldId id="331" r:id="rId40"/>
    <p:sldId id="307" r:id="rId41"/>
    <p:sldId id="332" r:id="rId42"/>
    <p:sldId id="308" r:id="rId43"/>
    <p:sldId id="334" r:id="rId44"/>
    <p:sldId id="306" r:id="rId45"/>
    <p:sldId id="335" r:id="rId46"/>
    <p:sldId id="310" r:id="rId47"/>
    <p:sldId id="311" r:id="rId48"/>
    <p:sldId id="316" r:id="rId49"/>
    <p:sldId id="338" r:id="rId50"/>
    <p:sldId id="298" r:id="rId51"/>
    <p:sldId id="340" r:id="rId52"/>
    <p:sldId id="345" r:id="rId53"/>
    <p:sldId id="293" r:id="rId54"/>
    <p:sldId id="341" r:id="rId55"/>
    <p:sldId id="346" r:id="rId56"/>
    <p:sldId id="292" r:id="rId57"/>
    <p:sldId id="342" r:id="rId58"/>
    <p:sldId id="347" r:id="rId59"/>
    <p:sldId id="288" r:id="rId60"/>
    <p:sldId id="343" r:id="rId61"/>
    <p:sldId id="348" r:id="rId62"/>
    <p:sldId id="312" r:id="rId63"/>
    <p:sldId id="344" r:id="rId64"/>
    <p:sldId id="265" r:id="rId65"/>
    <p:sldId id="278" r:id="rId66"/>
    <p:sldId id="27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F8B25E3-072A-40EB-8511-4014AC21D54A}">
          <p14:sldIdLst>
            <p14:sldId id="272"/>
            <p14:sldId id="256"/>
            <p14:sldId id="259"/>
            <p14:sldId id="261"/>
            <p14:sldId id="276"/>
            <p14:sldId id="275"/>
            <p14:sldId id="277"/>
            <p14:sldId id="279"/>
          </p14:sldIdLst>
        </p14:section>
        <p14:section name="Sekcja podsumowania" id="{56CDEF97-686A-4940-9FDF-B7003B8E433D}">
          <p14:sldIdLst>
            <p14:sldId id="314"/>
          </p14:sldIdLst>
        </p14:section>
        <p14:section name="1" id="{C5C9D50E-D528-497D-A081-4E59D2DECF0B}">
          <p14:sldIdLst>
            <p14:sldId id="281"/>
          </p14:sldIdLst>
        </p14:section>
        <p14:section name="2" id="{45F7C57B-1564-4A38-BE4D-008DA8A0E1E0}">
          <p14:sldIdLst>
            <p14:sldId id="286"/>
            <p14:sldId id="313"/>
          </p14:sldIdLst>
        </p14:section>
        <p14:section name="3" id="{5966FD54-E8C6-49B1-8197-C64316528940}">
          <p14:sldIdLst>
            <p14:sldId id="309"/>
            <p14:sldId id="317"/>
          </p14:sldIdLst>
        </p14:section>
        <p14:section name="4" id="{770564C1-5065-4A95-925F-5E918F9EC3CE}">
          <p14:sldIdLst>
            <p14:sldId id="295"/>
            <p14:sldId id="318"/>
          </p14:sldIdLst>
        </p14:section>
        <p14:section name="5" id="{5A830285-E7DA-427D-89A7-915D1DE510DA}">
          <p14:sldIdLst>
            <p14:sldId id="289"/>
            <p14:sldId id="320"/>
          </p14:sldIdLst>
        </p14:section>
        <p14:section name="9" id="{63E580EC-F888-4E6D-B39A-BF64B66DC454}">
          <p14:sldIdLst>
            <p14:sldId id="287"/>
            <p14:sldId id="323"/>
          </p14:sldIdLst>
        </p14:section>
        <p14:section name="10" id="{8B3F0E3C-9C5F-4E36-956D-78D7E35B40A3}">
          <p14:sldIdLst>
            <p14:sldId id="296"/>
            <p14:sldId id="324"/>
          </p14:sldIdLst>
        </p14:section>
        <p14:section name="11" id="{D0383EAD-BBA9-4B07-90C5-5FD8A401C7B0}">
          <p14:sldIdLst>
            <p14:sldId id="300"/>
            <p14:sldId id="325"/>
          </p14:sldIdLst>
        </p14:section>
        <p14:section name="12" id="{2DAA9FBC-E775-42E7-A432-B10F4BC0E661}">
          <p14:sldIdLst>
            <p14:sldId id="305"/>
            <p14:sldId id="326"/>
          </p14:sldIdLst>
        </p14:section>
        <p14:section name="13" id="{7D23B4AD-0789-4F3A-A3C0-70A5DED9ED63}">
          <p14:sldIdLst>
            <p14:sldId id="303"/>
            <p14:sldId id="327"/>
          </p14:sldIdLst>
        </p14:section>
        <p14:section name="14" id="{2EE74735-78AA-45AD-87BC-00CFC9BCCBDA}">
          <p14:sldIdLst>
            <p14:sldId id="301"/>
            <p14:sldId id="328"/>
          </p14:sldIdLst>
        </p14:section>
        <p14:section name="15" id="{BE63667D-FB51-465D-B092-4770C4457816}">
          <p14:sldIdLst>
            <p14:sldId id="315"/>
            <p14:sldId id="329"/>
          </p14:sldIdLst>
        </p14:section>
        <p14:section name="16" id="{7CA20225-ED66-4CAD-A150-15C8BDABDB4E}">
          <p14:sldIdLst>
            <p14:sldId id="302"/>
            <p14:sldId id="330"/>
          </p14:sldIdLst>
        </p14:section>
        <p14:section name="17" id="{77A742A4-B0DF-4149-941A-BDB8789E2512}">
          <p14:sldIdLst>
            <p14:sldId id="299"/>
            <p14:sldId id="331"/>
          </p14:sldIdLst>
        </p14:section>
        <p14:section name="18" id="{5B08D193-3FD9-40C8-9761-3CFF882B19A7}">
          <p14:sldIdLst>
            <p14:sldId id="307"/>
            <p14:sldId id="332"/>
          </p14:sldIdLst>
        </p14:section>
        <p14:section name="20" id="{B75720B9-5B35-4139-85B0-757AB3F2966F}">
          <p14:sldIdLst>
            <p14:sldId id="308"/>
            <p14:sldId id="334"/>
          </p14:sldIdLst>
        </p14:section>
        <p14:section name="21" id="{0A50816C-F55A-44CC-ACED-7AAC78C18C2C}">
          <p14:sldIdLst>
            <p14:sldId id="306"/>
            <p14:sldId id="335"/>
          </p14:sldIdLst>
        </p14:section>
        <p14:section name="22" id="{FC08E9D0-01D7-4719-93F9-924B2E5AA27B}">
          <p14:sldIdLst>
            <p14:sldId id="310"/>
          </p14:sldIdLst>
        </p14:section>
        <p14:section name="23" id="{D1E921D3-ADA7-4232-9EDA-F367597CB663}">
          <p14:sldIdLst>
            <p14:sldId id="311"/>
          </p14:sldIdLst>
        </p14:section>
        <p14:section name="24" id="{A0496D1F-B9DC-4A08-A7FF-B491E08668D8}">
          <p14:sldIdLst>
            <p14:sldId id="316"/>
            <p14:sldId id="338"/>
          </p14:sldIdLst>
        </p14:section>
        <p14:section name="26" id="{712CE174-476D-4C7E-BC21-0460BB61A204}">
          <p14:sldIdLst>
            <p14:sldId id="298"/>
            <p14:sldId id="340"/>
            <p14:sldId id="345"/>
          </p14:sldIdLst>
        </p14:section>
        <p14:section name="27" id="{96BCD59E-20EE-46E7-BBA0-E69ACD1655D6}">
          <p14:sldIdLst>
            <p14:sldId id="293"/>
            <p14:sldId id="341"/>
            <p14:sldId id="346"/>
          </p14:sldIdLst>
        </p14:section>
        <p14:section name="28" id="{93F87F0F-A9FE-4D6F-85C0-2089741CE177}">
          <p14:sldIdLst>
            <p14:sldId id="292"/>
            <p14:sldId id="342"/>
            <p14:sldId id="347"/>
          </p14:sldIdLst>
        </p14:section>
        <p14:section name="29" id="{C4569DE4-6F30-4CE4-A9A7-176287839E31}">
          <p14:sldIdLst>
            <p14:sldId id="288"/>
            <p14:sldId id="343"/>
            <p14:sldId id="348"/>
          </p14:sldIdLst>
        </p14:section>
        <p14:section name="30" id="{6229F8ED-D6A9-41E7-AA12-CCD46EBE7189}">
          <p14:sldIdLst>
            <p14:sldId id="312"/>
            <p14:sldId id="344"/>
          </p14:sldIdLst>
        </p14:section>
        <p14:section name="Last" id="{F874AC5E-7D69-4916-BD1E-7D997F65399A}">
          <p14:sldIdLst>
            <p14:sldId id="265"/>
            <p14:sldId id="27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09194-3B7E-43DF-8CEC-E200062DEE9C}" v="4" dt="2022-05-10T09:27:01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162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ł Gołoś" userId="6fd76e870313569c" providerId="LiveId" clId="{6887D16D-2525-4B65-9AC4-F1C5A6B16407}"/>
    <pc:docChg chg="undo custSel addSld delSld modSld sldOrd addSection modSection">
      <pc:chgData name="Michał Gołoś" userId="6fd76e870313569c" providerId="LiveId" clId="{6887D16D-2525-4B65-9AC4-F1C5A6B16407}" dt="2022-05-09T02:17:55.845" v="2235" actId="1076"/>
      <pc:docMkLst>
        <pc:docMk/>
      </pc:docMkLst>
      <pc:sldChg chg="modSp mod">
        <pc:chgData name="Michał Gołoś" userId="6fd76e870313569c" providerId="LiveId" clId="{6887D16D-2525-4B65-9AC4-F1C5A6B16407}" dt="2022-05-08T16:46:06.480" v="447"/>
        <pc:sldMkLst>
          <pc:docMk/>
          <pc:sldMk cId="4276042409" sldId="256"/>
        </pc:sldMkLst>
        <pc:spChg chg="mod">
          <ac:chgData name="Michał Gołoś" userId="6fd76e870313569c" providerId="LiveId" clId="{6887D16D-2525-4B65-9AC4-F1C5A6B16407}" dt="2022-05-08T16:10:19.064" v="20" actId="20577"/>
          <ac:spMkLst>
            <pc:docMk/>
            <pc:sldMk cId="4276042409" sldId="256"/>
            <ac:spMk id="2" creationId="{3E9B1C1C-B7BF-4F25-B944-3E580E0E2347}"/>
          </ac:spMkLst>
        </pc:spChg>
        <pc:spChg chg="mod">
          <ac:chgData name="Michał Gołoś" userId="6fd76e870313569c" providerId="LiveId" clId="{6887D16D-2525-4B65-9AC4-F1C5A6B16407}" dt="2022-05-08T16:09:53.690" v="11" actId="20577"/>
          <ac:spMkLst>
            <pc:docMk/>
            <pc:sldMk cId="4276042409" sldId="256"/>
            <ac:spMk id="3" creationId="{63FF0BA1-7FD7-4635-A1B3-C8B210391325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4276042409" sldId="256"/>
            <ac:spMk id="4" creationId="{CD1594EE-13B1-4192-B3BD-2C8D42B556B9}"/>
          </ac:spMkLst>
        </pc:spChg>
      </pc:sldChg>
      <pc:sldChg chg="modSp mod">
        <pc:chgData name="Michał Gołoś" userId="6fd76e870313569c" providerId="LiveId" clId="{6887D16D-2525-4B65-9AC4-F1C5A6B16407}" dt="2022-05-08T16:46:06.480" v="447"/>
        <pc:sldMkLst>
          <pc:docMk/>
          <pc:sldMk cId="180802053" sldId="259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80802053" sldId="259"/>
            <ac:spMk id="2" creationId="{C89AF66A-54F2-4D01-AF00-55361F8BEC6E}"/>
          </ac:spMkLst>
        </pc:spChg>
        <pc:spChg chg="mod">
          <ac:chgData name="Michał Gołoś" userId="6fd76e870313569c" providerId="LiveId" clId="{6887D16D-2525-4B65-9AC4-F1C5A6B16407}" dt="2022-05-08T16:24:03.452" v="267" actId="20577"/>
          <ac:spMkLst>
            <pc:docMk/>
            <pc:sldMk cId="180802053" sldId="259"/>
            <ac:spMk id="3" creationId="{11423F17-3B13-442D-BD64-8C6373D5DF0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80802053" sldId="259"/>
            <ac:spMk id="4" creationId="{F7702435-A989-4B2D-BD9A-94EFE69D6756}"/>
          </ac:spMkLst>
        </pc:spChg>
      </pc:sldChg>
      <pc:sldChg chg="addSp delSp modSp mod">
        <pc:chgData name="Michał Gołoś" userId="6fd76e870313569c" providerId="LiveId" clId="{6887D16D-2525-4B65-9AC4-F1C5A6B16407}" dt="2022-05-08T16:46:06.480" v="447"/>
        <pc:sldMkLst>
          <pc:docMk/>
          <pc:sldMk cId="585557992" sldId="261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585557992" sldId="261"/>
            <ac:spMk id="2" creationId="{C89AF66A-54F2-4D01-AF00-55361F8BEC6E}"/>
          </ac:spMkLst>
        </pc:spChg>
        <pc:spChg chg="del mod">
          <ac:chgData name="Michał Gołoś" userId="6fd76e870313569c" providerId="LiveId" clId="{6887D16D-2525-4B65-9AC4-F1C5A6B16407}" dt="2022-05-08T16:25:00.394" v="288" actId="478"/>
          <ac:spMkLst>
            <pc:docMk/>
            <pc:sldMk cId="585557992" sldId="261"/>
            <ac:spMk id="3" creationId="{11423F17-3B13-442D-BD64-8C6373D5DF0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585557992" sldId="261"/>
            <ac:spMk id="4" creationId="{F7702435-A989-4B2D-BD9A-94EFE69D6756}"/>
          </ac:spMkLst>
        </pc:spChg>
        <pc:spChg chg="add del mod">
          <ac:chgData name="Michał Gołoś" userId="6fd76e870313569c" providerId="LiveId" clId="{6887D16D-2525-4B65-9AC4-F1C5A6B16407}" dt="2022-05-08T16:25:02.753" v="289" actId="478"/>
          <ac:spMkLst>
            <pc:docMk/>
            <pc:sldMk cId="585557992" sldId="261"/>
            <ac:spMk id="7" creationId="{33A38389-E2FF-BA6F-C5D1-52C4AC484FAC}"/>
          </ac:spMkLst>
        </pc:spChg>
        <pc:spChg chg="add mod">
          <ac:chgData name="Michał Gołoś" userId="6fd76e870313569c" providerId="LiveId" clId="{6887D16D-2525-4B65-9AC4-F1C5A6B16407}" dt="2022-05-08T16:46:06.480" v="447"/>
          <ac:spMkLst>
            <pc:docMk/>
            <pc:sldMk cId="585557992" sldId="261"/>
            <ac:spMk id="9" creationId="{76B58C0D-4B2D-F06E-DFC4-BB7853F46AE8}"/>
          </ac:spMkLst>
        </pc:spChg>
        <pc:spChg chg="add mod">
          <ac:chgData name="Michał Gołoś" userId="6fd76e870313569c" providerId="LiveId" clId="{6887D16D-2525-4B65-9AC4-F1C5A6B16407}" dt="2022-05-08T16:33:07.941" v="333" actId="1076"/>
          <ac:spMkLst>
            <pc:docMk/>
            <pc:sldMk cId="585557992" sldId="261"/>
            <ac:spMk id="10" creationId="{7FF42E2A-05AF-F78D-AEC8-1CBE8D03007A}"/>
          </ac:spMkLst>
        </pc:spChg>
        <pc:picChg chg="add mod">
          <ac:chgData name="Michał Gołoś" userId="6fd76e870313569c" providerId="LiveId" clId="{6887D16D-2525-4B65-9AC4-F1C5A6B16407}" dt="2022-05-08T16:33:04.900" v="332" actId="1076"/>
          <ac:picMkLst>
            <pc:docMk/>
            <pc:sldMk cId="585557992" sldId="261"/>
            <ac:picMk id="8" creationId="{84FFDC2A-43FB-1BE4-D07A-E100FB219F79}"/>
          </ac:picMkLst>
        </pc:picChg>
      </pc:sldChg>
      <pc:sldChg chg="addSp delSp modSp del mod modClrScheme chgLayout">
        <pc:chgData name="Michał Gołoś" userId="6fd76e870313569c" providerId="LiveId" clId="{6887D16D-2525-4B65-9AC4-F1C5A6B16407}" dt="2022-05-08T16:25:22.818" v="291" actId="47"/>
        <pc:sldMkLst>
          <pc:docMk/>
          <pc:sldMk cId="1355164371" sldId="262"/>
        </pc:sldMkLst>
        <pc:spChg chg="mod ord">
          <ac:chgData name="Michał Gołoś" userId="6fd76e870313569c" providerId="LiveId" clId="{6887D16D-2525-4B65-9AC4-F1C5A6B16407}" dt="2022-05-08T16:24:34.783" v="280" actId="20577"/>
          <ac:spMkLst>
            <pc:docMk/>
            <pc:sldMk cId="1355164371" sldId="262"/>
            <ac:spMk id="2" creationId="{69C35FEE-CDB8-4B2A-8C27-DF337C5BF54E}"/>
          </ac:spMkLst>
        </pc:spChg>
        <pc:spChg chg="del mod ord">
          <ac:chgData name="Michał Gołoś" userId="6fd76e870313569c" providerId="LiveId" clId="{6887D16D-2525-4B65-9AC4-F1C5A6B16407}" dt="2022-05-08T16:16:23.710" v="178" actId="478"/>
          <ac:spMkLst>
            <pc:docMk/>
            <pc:sldMk cId="1355164371" sldId="262"/>
            <ac:spMk id="3" creationId="{C57BFC19-642C-46C0-8599-428A8D1F06F5}"/>
          </ac:spMkLst>
        </pc:spChg>
        <pc:spChg chg="mod ord">
          <ac:chgData name="Michał Gołoś" userId="6fd76e870313569c" providerId="LiveId" clId="{6887D16D-2525-4B65-9AC4-F1C5A6B16407}" dt="2022-05-08T16:16:14.942" v="170" actId="700"/>
          <ac:spMkLst>
            <pc:docMk/>
            <pc:sldMk cId="1355164371" sldId="262"/>
            <ac:spMk id="4" creationId="{971A871B-AA4F-46BE-9425-C5B550CF1CFB}"/>
          </ac:spMkLst>
        </pc:spChg>
        <pc:spChg chg="add del mod">
          <ac:chgData name="Michał Gołoś" userId="6fd76e870313569c" providerId="LiveId" clId="{6887D16D-2525-4B65-9AC4-F1C5A6B16407}" dt="2022-05-08T16:16:37.779" v="179" actId="478"/>
          <ac:spMkLst>
            <pc:docMk/>
            <pc:sldMk cId="1355164371" sldId="262"/>
            <ac:spMk id="6" creationId="{2756A689-7948-2730-DFFF-3D20800B3540}"/>
          </ac:spMkLst>
        </pc:spChg>
        <pc:spChg chg="add mod">
          <ac:chgData name="Michał Gołoś" userId="6fd76e870313569c" providerId="LiveId" clId="{6887D16D-2525-4B65-9AC4-F1C5A6B16407}" dt="2022-05-08T16:21:27.174" v="232" actId="27636"/>
          <ac:spMkLst>
            <pc:docMk/>
            <pc:sldMk cId="1355164371" sldId="262"/>
            <ac:spMk id="7" creationId="{C2D040EA-3C66-AC68-BC87-5E535089D60B}"/>
          </ac:spMkLst>
        </pc:spChg>
        <pc:spChg chg="add mod">
          <ac:chgData name="Michał Gołoś" userId="6fd76e870313569c" providerId="LiveId" clId="{6887D16D-2525-4B65-9AC4-F1C5A6B16407}" dt="2022-05-08T16:20:11.884" v="213" actId="1076"/>
          <ac:spMkLst>
            <pc:docMk/>
            <pc:sldMk cId="1355164371" sldId="262"/>
            <ac:spMk id="10" creationId="{9A8FCF59-1EF3-8BAF-1136-B8AE9FC3C962}"/>
          </ac:spMkLst>
        </pc:spChg>
        <pc:picChg chg="add del mod">
          <ac:chgData name="Michał Gołoś" userId="6fd76e870313569c" providerId="LiveId" clId="{6887D16D-2525-4B65-9AC4-F1C5A6B16407}" dt="2022-05-08T16:19:05.602" v="195" actId="478"/>
          <ac:picMkLst>
            <pc:docMk/>
            <pc:sldMk cId="1355164371" sldId="262"/>
            <ac:picMk id="9" creationId="{CCAC74A4-37A1-4E76-F3B6-369BE4D2B9D0}"/>
          </ac:picMkLst>
        </pc:picChg>
        <pc:picChg chg="add del mod">
          <ac:chgData name="Michał Gołoś" userId="6fd76e870313569c" providerId="LiveId" clId="{6887D16D-2525-4B65-9AC4-F1C5A6B16407}" dt="2022-05-08T16:19:17.589" v="201" actId="478"/>
          <ac:picMkLst>
            <pc:docMk/>
            <pc:sldMk cId="1355164371" sldId="262"/>
            <ac:picMk id="12" creationId="{24BA77AA-A0FD-2518-7BB0-106B209DF542}"/>
          </ac:picMkLst>
        </pc:picChg>
        <pc:picChg chg="add mod ord">
          <ac:chgData name="Michał Gołoś" userId="6fd76e870313569c" providerId="LiveId" clId="{6887D16D-2525-4B65-9AC4-F1C5A6B16407}" dt="2022-05-08T16:20:07.235" v="212" actId="167"/>
          <ac:picMkLst>
            <pc:docMk/>
            <pc:sldMk cId="1355164371" sldId="262"/>
            <ac:picMk id="14" creationId="{9EF7EE69-876C-C980-8DEE-5140356F97C8}"/>
          </ac:picMkLst>
        </pc:picChg>
        <pc:cxnChg chg="add del mod">
          <ac:chgData name="Michał Gołoś" userId="6fd76e870313569c" providerId="LiveId" clId="{6887D16D-2525-4B65-9AC4-F1C5A6B16407}" dt="2022-05-08T16:16:42.852" v="181" actId="478"/>
          <ac:cxnSpMkLst>
            <pc:docMk/>
            <pc:sldMk cId="1355164371" sldId="262"/>
            <ac:cxnSpMk id="8" creationId="{C2EFBD95-DC32-F942-3002-9EB4CDB05308}"/>
          </ac:cxnSpMkLst>
        </pc:cxnChg>
      </pc:sldChg>
      <pc:sldChg chg="addSp delSp modSp del mod">
        <pc:chgData name="Michał Gołoś" userId="6fd76e870313569c" providerId="LiveId" clId="{6887D16D-2525-4B65-9AC4-F1C5A6B16407}" dt="2022-05-08T16:34:46.278" v="360" actId="47"/>
        <pc:sldMkLst>
          <pc:docMk/>
          <pc:sldMk cId="828418514" sldId="263"/>
        </pc:sldMkLst>
        <pc:spChg chg="del">
          <ac:chgData name="Michał Gołoś" userId="6fd76e870313569c" providerId="LiveId" clId="{6887D16D-2525-4B65-9AC4-F1C5A6B16407}" dt="2022-05-08T16:30:51.989" v="300" actId="478"/>
          <ac:spMkLst>
            <pc:docMk/>
            <pc:sldMk cId="828418514" sldId="263"/>
            <ac:spMk id="3" creationId="{E54376F1-F4C9-4FCA-A0F6-E7DDB8BC7F79}"/>
          </ac:spMkLst>
        </pc:spChg>
        <pc:spChg chg="del">
          <ac:chgData name="Michał Gołoś" userId="6fd76e870313569c" providerId="LiveId" clId="{6887D16D-2525-4B65-9AC4-F1C5A6B16407}" dt="2022-05-08T16:30:51.989" v="300" actId="478"/>
          <ac:spMkLst>
            <pc:docMk/>
            <pc:sldMk cId="828418514" sldId="263"/>
            <ac:spMk id="4" creationId="{7ADE430B-7D2B-4BC7-B3BC-5D94343F0FC5}"/>
          </ac:spMkLst>
        </pc:spChg>
        <pc:spChg chg="mod">
          <ac:chgData name="Michał Gołoś" userId="6fd76e870313569c" providerId="LiveId" clId="{6887D16D-2525-4B65-9AC4-F1C5A6B16407}" dt="2022-05-08T16:31:08.317" v="304"/>
          <ac:spMkLst>
            <pc:docMk/>
            <pc:sldMk cId="828418514" sldId="263"/>
            <ac:spMk id="6" creationId="{E91DB9FC-BE47-4118-AA01-0567E554E57C}"/>
          </ac:spMkLst>
        </pc:spChg>
        <pc:spChg chg="add del mod">
          <ac:chgData name="Michał Gołoś" userId="6fd76e870313569c" providerId="LiveId" clId="{6887D16D-2525-4B65-9AC4-F1C5A6B16407}" dt="2022-05-08T16:30:54.153" v="301" actId="478"/>
          <ac:spMkLst>
            <pc:docMk/>
            <pc:sldMk cId="828418514" sldId="263"/>
            <ac:spMk id="8" creationId="{187796C6-3E99-0D82-01AB-621CE3129B67}"/>
          </ac:spMkLst>
        </pc:spChg>
        <pc:spChg chg="add mod">
          <ac:chgData name="Michał Gołoś" userId="6fd76e870313569c" providerId="LiveId" clId="{6887D16D-2525-4B65-9AC4-F1C5A6B16407}" dt="2022-05-08T16:31:39.022" v="307"/>
          <ac:spMkLst>
            <pc:docMk/>
            <pc:sldMk cId="828418514" sldId="263"/>
            <ac:spMk id="12" creationId="{DDCC4DD3-46DC-4114-9D0A-392530D0FE41}"/>
          </ac:spMkLst>
        </pc:spChg>
        <pc:spChg chg="add mod">
          <ac:chgData name="Michał Gołoś" userId="6fd76e870313569c" providerId="LiveId" clId="{6887D16D-2525-4B65-9AC4-F1C5A6B16407}" dt="2022-05-08T16:31:39.022" v="307"/>
          <ac:spMkLst>
            <pc:docMk/>
            <pc:sldMk cId="828418514" sldId="263"/>
            <ac:spMk id="13" creationId="{90052E4F-257F-4E99-8F6D-C19463AEFB97}"/>
          </ac:spMkLst>
        </pc:spChg>
        <pc:spChg chg="add mod">
          <ac:chgData name="Michał Gołoś" userId="6fd76e870313569c" providerId="LiveId" clId="{6887D16D-2525-4B65-9AC4-F1C5A6B16407}" dt="2022-05-08T16:31:39.022" v="307"/>
          <ac:spMkLst>
            <pc:docMk/>
            <pc:sldMk cId="828418514" sldId="263"/>
            <ac:spMk id="14" creationId="{8B170E15-CD9A-40A4-84F0-EEDD3B28E274}"/>
          </ac:spMkLst>
        </pc:spChg>
        <pc:spChg chg="add mod">
          <ac:chgData name="Michał Gołoś" userId="6fd76e870313569c" providerId="LiveId" clId="{6887D16D-2525-4B65-9AC4-F1C5A6B16407}" dt="2022-05-08T16:31:39.022" v="307"/>
          <ac:spMkLst>
            <pc:docMk/>
            <pc:sldMk cId="828418514" sldId="263"/>
            <ac:spMk id="15" creationId="{47BEAE24-EDD5-4CEE-A33B-80B4207FD30F}"/>
          </ac:spMkLst>
        </pc:spChg>
        <pc:picChg chg="add del mod">
          <ac:chgData name="Michał Gołoś" userId="6fd76e870313569c" providerId="LiveId" clId="{6887D16D-2525-4B65-9AC4-F1C5A6B16407}" dt="2022-05-08T16:31:02.497" v="303" actId="478"/>
          <ac:picMkLst>
            <pc:docMk/>
            <pc:sldMk cId="828418514" sldId="263"/>
            <ac:picMk id="9" creationId="{7132C74D-3F2F-48F6-8744-3E0964BF2F2B}"/>
          </ac:picMkLst>
        </pc:picChg>
        <pc:picChg chg="add del mod">
          <ac:chgData name="Michał Gołoś" userId="6fd76e870313569c" providerId="LiveId" clId="{6887D16D-2525-4B65-9AC4-F1C5A6B16407}" dt="2022-05-08T16:31:23.898" v="306"/>
          <ac:picMkLst>
            <pc:docMk/>
            <pc:sldMk cId="828418514" sldId="263"/>
            <ac:picMk id="10" creationId="{889708E6-244B-27CC-7B11-D70FB901065A}"/>
          </ac:picMkLst>
        </pc:picChg>
        <pc:picChg chg="add mod">
          <ac:chgData name="Michał Gołoś" userId="6fd76e870313569c" providerId="LiveId" clId="{6887D16D-2525-4B65-9AC4-F1C5A6B16407}" dt="2022-05-08T16:31:48.510" v="308" actId="1076"/>
          <ac:picMkLst>
            <pc:docMk/>
            <pc:sldMk cId="828418514" sldId="263"/>
            <ac:picMk id="11" creationId="{7132C74D-3F2F-48F6-8744-3E0964BF2F2B}"/>
          </ac:picMkLst>
        </pc:picChg>
        <pc:cxnChg chg="del">
          <ac:chgData name="Michał Gołoś" userId="6fd76e870313569c" providerId="LiveId" clId="{6887D16D-2525-4B65-9AC4-F1C5A6B16407}" dt="2022-05-08T16:30:51.989" v="300" actId="478"/>
          <ac:cxnSpMkLst>
            <pc:docMk/>
            <pc:sldMk cId="828418514" sldId="263"/>
            <ac:cxnSpMk id="7" creationId="{50CD78FF-48F0-435C-831D-F259E3BEB83E}"/>
          </ac:cxnSpMkLst>
        </pc:cxnChg>
      </pc:sldChg>
      <pc:sldChg chg="addSp delSp modSp mod modClrScheme chgLayout">
        <pc:chgData name="Michał Gołoś" userId="6fd76e870313569c" providerId="LiveId" clId="{6887D16D-2525-4B65-9AC4-F1C5A6B16407}" dt="2022-05-08T16:46:06.480" v="447"/>
        <pc:sldMkLst>
          <pc:docMk/>
          <pc:sldMk cId="4142983531" sldId="265"/>
        </pc:sldMkLst>
        <pc:spChg chg="mod ord">
          <ac:chgData name="Michał Gołoś" userId="6fd76e870313569c" providerId="LiveId" clId="{6887D16D-2525-4B65-9AC4-F1C5A6B16407}" dt="2022-05-08T16:33:49.364" v="352" actId="1076"/>
          <ac:spMkLst>
            <pc:docMk/>
            <pc:sldMk cId="4142983531" sldId="265"/>
            <ac:spMk id="2" creationId="{69C35FEE-CDB8-4B2A-8C27-DF337C5BF54E}"/>
          </ac:spMkLst>
        </pc:spChg>
        <pc:spChg chg="del mod ord">
          <ac:chgData name="Michał Gołoś" userId="6fd76e870313569c" providerId="LiveId" clId="{6887D16D-2525-4B65-9AC4-F1C5A6B16407}" dt="2022-05-08T16:33:34.590" v="340" actId="478"/>
          <ac:spMkLst>
            <pc:docMk/>
            <pc:sldMk cId="4142983531" sldId="265"/>
            <ac:spMk id="3" creationId="{C57BFC19-642C-46C0-8599-428A8D1F06F5}"/>
          </ac:spMkLst>
        </pc:spChg>
        <pc:spChg chg="mod ord">
          <ac:chgData name="Michał Gołoś" userId="6fd76e870313569c" providerId="LiveId" clId="{6887D16D-2525-4B65-9AC4-F1C5A6B16407}" dt="2022-05-08T16:46:06.480" v="447"/>
          <ac:spMkLst>
            <pc:docMk/>
            <pc:sldMk cId="4142983531" sldId="265"/>
            <ac:spMk id="4" creationId="{971A871B-AA4F-46BE-9425-C5B550CF1CFB}"/>
          </ac:spMkLst>
        </pc:spChg>
        <pc:spChg chg="add del mod ord">
          <ac:chgData name="Michał Gołoś" userId="6fd76e870313569c" providerId="LiveId" clId="{6887D16D-2525-4B65-9AC4-F1C5A6B16407}" dt="2022-05-08T16:33:23.031" v="334" actId="700"/>
          <ac:spMkLst>
            <pc:docMk/>
            <pc:sldMk cId="4142983531" sldId="265"/>
            <ac:spMk id="5" creationId="{1981C9D3-1FB8-57CA-0E83-CEB2CA055E0D}"/>
          </ac:spMkLst>
        </pc:spChg>
        <pc:spChg chg="add del mod ord">
          <ac:chgData name="Michał Gołoś" userId="6fd76e870313569c" providerId="LiveId" clId="{6887D16D-2525-4B65-9AC4-F1C5A6B16407}" dt="2022-05-08T16:33:23.031" v="334" actId="700"/>
          <ac:spMkLst>
            <pc:docMk/>
            <pc:sldMk cId="4142983531" sldId="265"/>
            <ac:spMk id="6" creationId="{5F75A06D-06E1-13BB-70D6-A20C0A8FF47B}"/>
          </ac:spMkLst>
        </pc:spChg>
        <pc:spChg chg="add del mod ord">
          <ac:chgData name="Michał Gołoś" userId="6fd76e870313569c" providerId="LiveId" clId="{6887D16D-2525-4B65-9AC4-F1C5A6B16407}" dt="2022-05-08T16:33:23.031" v="334" actId="700"/>
          <ac:spMkLst>
            <pc:docMk/>
            <pc:sldMk cId="4142983531" sldId="265"/>
            <ac:spMk id="7" creationId="{DA33592A-DFA8-AB82-1690-C31F28934A7B}"/>
          </ac:spMkLst>
        </pc:spChg>
      </pc:sldChg>
      <pc:sldChg chg="modSp add mod">
        <pc:chgData name="Michał Gołoś" userId="6fd76e870313569c" providerId="LiveId" clId="{6887D16D-2525-4B65-9AC4-F1C5A6B16407}" dt="2022-05-08T16:46:06.480" v="447"/>
        <pc:sldMkLst>
          <pc:docMk/>
          <pc:sldMk cId="1618270659" sldId="275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618270659" sldId="275"/>
            <ac:spMk id="2" creationId="{C89AF66A-54F2-4D01-AF00-55361F8BEC6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618270659" sldId="275"/>
            <ac:spMk id="3" creationId="{11423F17-3B13-442D-BD64-8C6373D5DF0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618270659" sldId="275"/>
            <ac:spMk id="4" creationId="{F7702435-A989-4B2D-BD9A-94EFE69D6756}"/>
          </ac:spMkLst>
        </pc:spChg>
      </pc:sldChg>
      <pc:sldChg chg="modSp add">
        <pc:chgData name="Michał Gołoś" userId="6fd76e870313569c" providerId="LiveId" clId="{6887D16D-2525-4B65-9AC4-F1C5A6B16407}" dt="2022-05-08T16:46:06.480" v="447"/>
        <pc:sldMkLst>
          <pc:docMk/>
          <pc:sldMk cId="351516576" sldId="276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351516576" sldId="276"/>
            <ac:spMk id="2" creationId="{C89AF66A-54F2-4D01-AF00-55361F8BEC6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351516576" sldId="276"/>
            <ac:spMk id="4" creationId="{F7702435-A989-4B2D-BD9A-94EFE69D6756}"/>
          </ac:spMkLst>
        </pc:spChg>
      </pc:sldChg>
      <pc:sldChg chg="addSp delSp modSp add mod modClrScheme chgLayout">
        <pc:chgData name="Michał Gołoś" userId="6fd76e870313569c" providerId="LiveId" clId="{6887D16D-2525-4B65-9AC4-F1C5A6B16407}" dt="2022-05-08T16:46:06.480" v="447"/>
        <pc:sldMkLst>
          <pc:docMk/>
          <pc:sldMk cId="3410014203" sldId="277"/>
        </pc:sldMkLst>
        <pc:spChg chg="mod ord">
          <ac:chgData name="Michał Gołoś" userId="6fd76e870313569c" providerId="LiveId" clId="{6887D16D-2525-4B65-9AC4-F1C5A6B16407}" dt="2022-05-08T16:46:06.480" v="447"/>
          <ac:spMkLst>
            <pc:docMk/>
            <pc:sldMk cId="3410014203" sldId="277"/>
            <ac:spMk id="2" creationId="{C89AF66A-54F2-4D01-AF00-55361F8BEC6E}"/>
          </ac:spMkLst>
        </pc:spChg>
        <pc:spChg chg="del">
          <ac:chgData name="Michał Gołoś" userId="6fd76e870313569c" providerId="LiveId" clId="{6887D16D-2525-4B65-9AC4-F1C5A6B16407}" dt="2022-05-08T16:26:21.049" v="296" actId="478"/>
          <ac:spMkLst>
            <pc:docMk/>
            <pc:sldMk cId="3410014203" sldId="277"/>
            <ac:spMk id="3" creationId="{11423F17-3B13-442D-BD64-8C6373D5DF0E}"/>
          </ac:spMkLst>
        </pc:spChg>
        <pc:spChg chg="mod ord">
          <ac:chgData name="Michał Gołoś" userId="6fd76e870313569c" providerId="LiveId" clId="{6887D16D-2525-4B65-9AC4-F1C5A6B16407}" dt="2022-05-08T16:46:06.480" v="447"/>
          <ac:spMkLst>
            <pc:docMk/>
            <pc:sldMk cId="3410014203" sldId="277"/>
            <ac:spMk id="4" creationId="{F7702435-A989-4B2D-BD9A-94EFE69D6756}"/>
          </ac:spMkLst>
        </pc:spChg>
        <pc:spChg chg="add del mod">
          <ac:chgData name="Michał Gołoś" userId="6fd76e870313569c" providerId="LiveId" clId="{6887D16D-2525-4B65-9AC4-F1C5A6B16407}" dt="2022-05-08T16:26:23.568" v="297" actId="478"/>
          <ac:spMkLst>
            <pc:docMk/>
            <pc:sldMk cId="3410014203" sldId="277"/>
            <ac:spMk id="7" creationId="{64AFCA92-98FA-5ABA-177F-86BC6FA61A9E}"/>
          </ac:spMkLst>
        </pc:spChg>
        <pc:spChg chg="add mod ord">
          <ac:chgData name="Michał Gołoś" userId="6fd76e870313569c" providerId="LiveId" clId="{6887D16D-2525-4B65-9AC4-F1C5A6B16407}" dt="2022-05-08T16:34:59.351" v="362" actId="700"/>
          <ac:spMkLst>
            <pc:docMk/>
            <pc:sldMk cId="3410014203" sldId="277"/>
            <ac:spMk id="8" creationId="{E511FD11-09F3-98CE-75BA-F26A0C20780A}"/>
          </ac:spMkLst>
        </pc:spChg>
        <pc:picChg chg="add mod">
          <ac:chgData name="Michał Gołoś" userId="6fd76e870313569c" providerId="LiveId" clId="{6887D16D-2525-4B65-9AC4-F1C5A6B16407}" dt="2022-05-08T16:26:26.986" v="299"/>
          <ac:picMkLst>
            <pc:docMk/>
            <pc:sldMk cId="3410014203" sldId="277"/>
            <ac:picMk id="9" creationId="{31A0391B-F908-ED19-E343-4D4D17E4D921}"/>
          </ac:picMkLst>
        </pc:picChg>
      </pc:sldChg>
      <pc:sldChg chg="modSp add mod ord">
        <pc:chgData name="Michał Gołoś" userId="6fd76e870313569c" providerId="LiveId" clId="{6887D16D-2525-4B65-9AC4-F1C5A6B16407}" dt="2022-05-08T16:46:06.480" v="447"/>
        <pc:sldMkLst>
          <pc:docMk/>
          <pc:sldMk cId="3027815091" sldId="278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3027815091" sldId="278"/>
            <ac:spMk id="2" creationId="{C89AF66A-54F2-4D01-AF00-55361F8BEC6E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3027815091" sldId="278"/>
            <ac:spMk id="4" creationId="{F7702435-A989-4B2D-BD9A-94EFE69D6756}"/>
          </ac:spMkLst>
        </pc:spChg>
        <pc:spChg chg="mod">
          <ac:chgData name="Michał Gołoś" userId="6fd76e870313569c" providerId="LiveId" clId="{6887D16D-2525-4B65-9AC4-F1C5A6B16407}" dt="2022-05-08T16:32:45.922" v="329" actId="20577"/>
          <ac:spMkLst>
            <pc:docMk/>
            <pc:sldMk cId="3027815091" sldId="278"/>
            <ac:spMk id="9" creationId="{76B58C0D-4B2D-F06E-DFC4-BB7853F46AE8}"/>
          </ac:spMkLst>
        </pc:spChg>
        <pc:spChg chg="mod">
          <ac:chgData name="Michał Gołoś" userId="6fd76e870313569c" providerId="LiveId" clId="{6887D16D-2525-4B65-9AC4-F1C5A6B16407}" dt="2022-05-08T16:33:01.423" v="331" actId="1076"/>
          <ac:spMkLst>
            <pc:docMk/>
            <pc:sldMk cId="3027815091" sldId="278"/>
            <ac:spMk id="10" creationId="{7FF42E2A-05AF-F78D-AEC8-1CBE8D03007A}"/>
          </ac:spMkLst>
        </pc:spChg>
        <pc:picChg chg="mod">
          <ac:chgData name="Michał Gołoś" userId="6fd76e870313569c" providerId="LiveId" clId="{6887D16D-2525-4B65-9AC4-F1C5A6B16407}" dt="2022-05-08T16:32:58.474" v="330" actId="1076"/>
          <ac:picMkLst>
            <pc:docMk/>
            <pc:sldMk cId="3027815091" sldId="278"/>
            <ac:picMk id="8" creationId="{84FFDC2A-43FB-1BE4-D07A-E100FB219F79}"/>
          </ac:picMkLst>
        </pc:picChg>
      </pc:sldChg>
      <pc:sldChg chg="addSp delSp modSp new mod">
        <pc:chgData name="Michał Gołoś" userId="6fd76e870313569c" providerId="LiveId" clId="{6887D16D-2525-4B65-9AC4-F1C5A6B16407}" dt="2022-05-08T16:51:53.732" v="462" actId="20577"/>
        <pc:sldMkLst>
          <pc:docMk/>
          <pc:sldMk cId="3901202941" sldId="279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3901202941" sldId="279"/>
            <ac:spMk id="2" creationId="{6F2471FC-E02B-E0B7-1E8A-EFB75CB137D9}"/>
          </ac:spMkLst>
        </pc:spChg>
        <pc:spChg chg="del">
          <ac:chgData name="Michał Gołoś" userId="6fd76e870313569c" providerId="LiveId" clId="{6887D16D-2525-4B65-9AC4-F1C5A6B16407}" dt="2022-05-08T16:34:34.442" v="357" actId="478"/>
          <ac:spMkLst>
            <pc:docMk/>
            <pc:sldMk cId="3901202941" sldId="279"/>
            <ac:spMk id="3" creationId="{5F7E52C4-9B89-259F-BBEA-65893F285F16}"/>
          </ac:spMkLst>
        </pc:spChg>
        <pc:spChg chg="del">
          <ac:chgData name="Michał Gołoś" userId="6fd76e870313569c" providerId="LiveId" clId="{6887D16D-2525-4B65-9AC4-F1C5A6B16407}" dt="2022-05-08T16:34:36.022" v="358" actId="478"/>
          <ac:spMkLst>
            <pc:docMk/>
            <pc:sldMk cId="3901202941" sldId="279"/>
            <ac:spMk id="4" creationId="{B8345ECD-674B-C4EE-23C3-F0CF4EC34426}"/>
          </ac:spMkLst>
        </pc:spChg>
        <pc:spChg chg="mod">
          <ac:chgData name="Michał Gołoś" userId="6fd76e870313569c" providerId="LiveId" clId="{6887D16D-2525-4B65-9AC4-F1C5A6B16407}" dt="2022-05-08T16:51:53.732" v="462" actId="20577"/>
          <ac:spMkLst>
            <pc:docMk/>
            <pc:sldMk cId="3901202941" sldId="279"/>
            <ac:spMk id="5" creationId="{F97E1520-EB10-2037-C57D-A1FF21BFA742}"/>
          </ac:spMkLst>
        </pc:spChg>
        <pc:spChg chg="add mod">
          <ac:chgData name="Michał Gołoś" userId="6fd76e870313569c" providerId="LiveId" clId="{6887D16D-2525-4B65-9AC4-F1C5A6B16407}" dt="2022-05-08T16:34:37.539" v="359"/>
          <ac:spMkLst>
            <pc:docMk/>
            <pc:sldMk cId="3901202941" sldId="279"/>
            <ac:spMk id="7" creationId="{A13B7734-2029-991A-8D05-AD367CB9E8B3}"/>
          </ac:spMkLst>
        </pc:spChg>
        <pc:spChg chg="add mod">
          <ac:chgData name="Michał Gołoś" userId="6fd76e870313569c" providerId="LiveId" clId="{6887D16D-2525-4B65-9AC4-F1C5A6B16407}" dt="2022-05-08T16:34:37.539" v="359"/>
          <ac:spMkLst>
            <pc:docMk/>
            <pc:sldMk cId="3901202941" sldId="279"/>
            <ac:spMk id="8" creationId="{2B0F3ABF-3A02-4A6F-1765-AB46379DC9BA}"/>
          </ac:spMkLst>
        </pc:spChg>
        <pc:spChg chg="add mod">
          <ac:chgData name="Michał Gołoś" userId="6fd76e870313569c" providerId="LiveId" clId="{6887D16D-2525-4B65-9AC4-F1C5A6B16407}" dt="2022-05-08T16:34:37.539" v="359"/>
          <ac:spMkLst>
            <pc:docMk/>
            <pc:sldMk cId="3901202941" sldId="279"/>
            <ac:spMk id="9" creationId="{20EA4FBF-1865-F9E4-01F0-9AA278EF4FE2}"/>
          </ac:spMkLst>
        </pc:spChg>
        <pc:spChg chg="add mod">
          <ac:chgData name="Michał Gołoś" userId="6fd76e870313569c" providerId="LiveId" clId="{6887D16D-2525-4B65-9AC4-F1C5A6B16407}" dt="2022-05-08T16:34:37.539" v="359"/>
          <ac:spMkLst>
            <pc:docMk/>
            <pc:sldMk cId="3901202941" sldId="279"/>
            <ac:spMk id="10" creationId="{35B4A12B-43E6-F1D0-F1D8-762898C6A0C5}"/>
          </ac:spMkLst>
        </pc:spChg>
        <pc:picChg chg="add mod">
          <ac:chgData name="Michał Gołoś" userId="6fd76e870313569c" providerId="LiveId" clId="{6887D16D-2525-4B65-9AC4-F1C5A6B16407}" dt="2022-05-08T16:34:37.539" v="359"/>
          <ac:picMkLst>
            <pc:docMk/>
            <pc:sldMk cId="3901202941" sldId="279"/>
            <ac:picMk id="6" creationId="{D5785FB6-00D8-94EF-05BE-51A7E5C282B7}"/>
          </ac:picMkLst>
        </pc:picChg>
      </pc:sldChg>
      <pc:sldChg chg="addSp delSp modSp new del mod modClrScheme chgLayout">
        <pc:chgData name="Michał Gołoś" userId="6fd76e870313569c" providerId="LiveId" clId="{6887D16D-2525-4B65-9AC4-F1C5A6B16407}" dt="2022-05-08T16:36:58.745" v="378" actId="47"/>
        <pc:sldMkLst>
          <pc:docMk/>
          <pc:sldMk cId="2062467524" sldId="280"/>
        </pc:sldMkLst>
        <pc:spChg chg="del mod ord">
          <ac:chgData name="Michał Gołoś" userId="6fd76e870313569c" providerId="LiveId" clId="{6887D16D-2525-4B65-9AC4-F1C5A6B16407}" dt="2022-05-08T16:36:48.879" v="374" actId="700"/>
          <ac:spMkLst>
            <pc:docMk/>
            <pc:sldMk cId="2062467524" sldId="280"/>
            <ac:spMk id="2" creationId="{6D46F5F0-DE1A-D68A-E29A-154E91627328}"/>
          </ac:spMkLst>
        </pc:spChg>
        <pc:spChg chg="del mod ord">
          <ac:chgData name="Michał Gołoś" userId="6fd76e870313569c" providerId="LiveId" clId="{6887D16D-2525-4B65-9AC4-F1C5A6B16407}" dt="2022-05-08T16:36:48.879" v="374" actId="700"/>
          <ac:spMkLst>
            <pc:docMk/>
            <pc:sldMk cId="2062467524" sldId="280"/>
            <ac:spMk id="3" creationId="{96549360-F27B-BAED-06AD-CFBBD8043E86}"/>
          </ac:spMkLst>
        </pc:spChg>
        <pc:spChg chg="del">
          <ac:chgData name="Michał Gołoś" userId="6fd76e870313569c" providerId="LiveId" clId="{6887D16D-2525-4B65-9AC4-F1C5A6B16407}" dt="2022-05-08T16:36:48.879" v="374" actId="700"/>
          <ac:spMkLst>
            <pc:docMk/>
            <pc:sldMk cId="2062467524" sldId="280"/>
            <ac:spMk id="4" creationId="{D0A8D59E-792F-FFB1-1725-107233DB4B7E}"/>
          </ac:spMkLst>
        </pc:spChg>
        <pc:spChg chg="mod ord">
          <ac:chgData name="Michał Gołoś" userId="6fd76e870313569c" providerId="LiveId" clId="{6887D16D-2525-4B65-9AC4-F1C5A6B16407}" dt="2022-05-08T16:36:48.879" v="374" actId="700"/>
          <ac:spMkLst>
            <pc:docMk/>
            <pc:sldMk cId="2062467524" sldId="280"/>
            <ac:spMk id="5" creationId="{92F46C2E-610D-D67E-DB6A-441947CB2E05}"/>
          </ac:spMkLst>
        </pc:spChg>
        <pc:spChg chg="add mod ord">
          <ac:chgData name="Michał Gołoś" userId="6fd76e870313569c" providerId="LiveId" clId="{6887D16D-2525-4B65-9AC4-F1C5A6B16407}" dt="2022-05-08T16:36:51.553" v="376"/>
          <ac:spMkLst>
            <pc:docMk/>
            <pc:sldMk cId="2062467524" sldId="280"/>
            <ac:spMk id="6" creationId="{950E1FC0-C4EB-E6AB-B826-22BE1E003402}"/>
          </ac:spMkLst>
        </pc:spChg>
        <pc:spChg chg="add mod ord">
          <ac:chgData name="Michał Gołoś" userId="6fd76e870313569c" providerId="LiveId" clId="{6887D16D-2525-4B65-9AC4-F1C5A6B16407}" dt="2022-05-08T16:36:48.879" v="374" actId="700"/>
          <ac:spMkLst>
            <pc:docMk/>
            <pc:sldMk cId="2062467524" sldId="280"/>
            <ac:spMk id="7" creationId="{5220DE9D-CB1B-8245-E98F-2F6D69926F9D}"/>
          </ac:spMkLst>
        </pc:spChg>
      </pc:sldChg>
      <pc:sldChg chg="addSp delSp modSp new del mod">
        <pc:chgData name="Michał Gołoś" userId="6fd76e870313569c" providerId="LiveId" clId="{6887D16D-2525-4B65-9AC4-F1C5A6B16407}" dt="2022-05-08T16:35:36.559" v="369" actId="47"/>
        <pc:sldMkLst>
          <pc:docMk/>
          <pc:sldMk cId="2245393635" sldId="280"/>
        </pc:sldMkLst>
        <pc:spChg chg="mod">
          <ac:chgData name="Michał Gołoś" userId="6fd76e870313569c" providerId="LiveId" clId="{6887D16D-2525-4B65-9AC4-F1C5A6B16407}" dt="2022-05-08T16:35:11.844" v="366"/>
          <ac:spMkLst>
            <pc:docMk/>
            <pc:sldMk cId="2245393635" sldId="280"/>
            <ac:spMk id="2" creationId="{E3A65567-6B60-74BD-AC56-BB2B265F6E16}"/>
          </ac:spMkLst>
        </pc:spChg>
        <pc:spChg chg="del">
          <ac:chgData name="Michał Gołoś" userId="6fd76e870313569c" providerId="LiveId" clId="{6887D16D-2525-4B65-9AC4-F1C5A6B16407}" dt="2022-05-08T16:35:21.112" v="368" actId="478"/>
          <ac:spMkLst>
            <pc:docMk/>
            <pc:sldMk cId="2245393635" sldId="280"/>
            <ac:spMk id="3" creationId="{E075316B-F174-5C94-F909-B67D85BCC7D3}"/>
          </ac:spMkLst>
        </pc:spChg>
        <pc:spChg chg="add mod">
          <ac:chgData name="Michał Gołoś" userId="6fd76e870313569c" providerId="LiveId" clId="{6887D16D-2525-4B65-9AC4-F1C5A6B16407}" dt="2022-05-08T16:35:18.186" v="367"/>
          <ac:spMkLst>
            <pc:docMk/>
            <pc:sldMk cId="2245393635" sldId="280"/>
            <ac:spMk id="6" creationId="{9EE19D8E-45A4-7913-58C3-78467B7AC785}"/>
          </ac:spMkLst>
        </pc:spChg>
        <pc:picChg chg="add mod">
          <ac:chgData name="Michał Gołoś" userId="6fd76e870313569c" providerId="LiveId" clId="{6887D16D-2525-4B65-9AC4-F1C5A6B16407}" dt="2022-05-08T16:35:18.186" v="367"/>
          <ac:picMkLst>
            <pc:docMk/>
            <pc:sldMk cId="2245393635" sldId="280"/>
            <ac:picMk id="7" creationId="{11A32E8F-2822-508D-D679-2FFBA7B05F00}"/>
          </ac:picMkLst>
        </pc:picChg>
        <pc:cxnChg chg="add mod">
          <ac:chgData name="Michał Gołoś" userId="6fd76e870313569c" providerId="LiveId" clId="{6887D16D-2525-4B65-9AC4-F1C5A6B16407}" dt="2022-05-08T16:35:18.186" v="367"/>
          <ac:cxnSpMkLst>
            <pc:docMk/>
            <pc:sldMk cId="2245393635" sldId="280"/>
            <ac:cxnSpMk id="5" creationId="{9C8B8D24-ED73-0570-423B-9868237D4813}"/>
          </ac:cxnSpMkLst>
        </pc:cxnChg>
      </pc:sldChg>
      <pc:sldChg chg="addSp delSp modSp new mod modClrScheme chgLayout">
        <pc:chgData name="Michał Gołoś" userId="6fd76e870313569c" providerId="LiveId" clId="{6887D16D-2525-4B65-9AC4-F1C5A6B16407}" dt="2022-05-08T18:05:08.912" v="1078" actId="14100"/>
        <pc:sldMkLst>
          <pc:docMk/>
          <pc:sldMk cId="2363406748" sldId="281"/>
        </pc:sldMkLst>
        <pc:spChg chg="del">
          <ac:chgData name="Michał Gołoś" userId="6fd76e870313569c" providerId="LiveId" clId="{6887D16D-2525-4B65-9AC4-F1C5A6B16407}" dt="2022-05-08T16:37:03.903" v="379" actId="700"/>
          <ac:spMkLst>
            <pc:docMk/>
            <pc:sldMk cId="2363406748" sldId="281"/>
            <ac:spMk id="2" creationId="{16ECBADB-096F-9C0C-8304-BECB28A4A391}"/>
          </ac:spMkLst>
        </pc:spChg>
        <pc:spChg chg="del">
          <ac:chgData name="Michał Gołoś" userId="6fd76e870313569c" providerId="LiveId" clId="{6887D16D-2525-4B65-9AC4-F1C5A6B16407}" dt="2022-05-08T16:37:03.903" v="379" actId="700"/>
          <ac:spMkLst>
            <pc:docMk/>
            <pc:sldMk cId="2363406748" sldId="281"/>
            <ac:spMk id="3" creationId="{4D94CDE3-4729-FF6A-FE47-4EF10AEFA259}"/>
          </ac:spMkLst>
        </pc:spChg>
        <pc:spChg chg="del mod ord">
          <ac:chgData name="Michał Gołoś" userId="6fd76e870313569c" providerId="LiveId" clId="{6887D16D-2525-4B65-9AC4-F1C5A6B16407}" dt="2022-05-08T16:52:05.810" v="464" actId="478"/>
          <ac:spMkLst>
            <pc:docMk/>
            <pc:sldMk cId="2363406748" sldId="281"/>
            <ac:spMk id="4" creationId="{4284D08B-D99B-A330-E665-0C1CC0040601}"/>
          </ac:spMkLst>
        </pc:spChg>
        <pc:spChg chg="add del mod ord">
          <ac:chgData name="Michał Gołoś" userId="6fd76e870313569c" providerId="LiveId" clId="{6887D16D-2525-4B65-9AC4-F1C5A6B16407}" dt="2022-05-08T16:37:08.271" v="380" actId="700"/>
          <ac:spMkLst>
            <pc:docMk/>
            <pc:sldMk cId="2363406748" sldId="281"/>
            <ac:spMk id="5" creationId="{24920B02-8AFB-2CBB-CB0A-277EA268ABFC}"/>
          </ac:spMkLst>
        </pc:spChg>
        <pc:spChg chg="add del mod ord">
          <ac:chgData name="Michał Gołoś" userId="6fd76e870313569c" providerId="LiveId" clId="{6887D16D-2525-4B65-9AC4-F1C5A6B16407}" dt="2022-05-08T16:37:08.271" v="380" actId="700"/>
          <ac:spMkLst>
            <pc:docMk/>
            <pc:sldMk cId="2363406748" sldId="281"/>
            <ac:spMk id="6" creationId="{0E1B00C0-A920-A92D-9259-F6DE2F92F728}"/>
          </ac:spMkLst>
        </pc:spChg>
        <pc:spChg chg="add del mod ord">
          <ac:chgData name="Michał Gołoś" userId="6fd76e870313569c" providerId="LiveId" clId="{6887D16D-2525-4B65-9AC4-F1C5A6B16407}" dt="2022-05-08T16:37:11.408" v="381" actId="700"/>
          <ac:spMkLst>
            <pc:docMk/>
            <pc:sldMk cId="2363406748" sldId="281"/>
            <ac:spMk id="7" creationId="{0BDDDAF7-24FF-049F-079F-97CB3BE6222C}"/>
          </ac:spMkLst>
        </pc:spChg>
        <pc:spChg chg="add del mod ord">
          <ac:chgData name="Michał Gołoś" userId="6fd76e870313569c" providerId="LiveId" clId="{6887D16D-2525-4B65-9AC4-F1C5A6B16407}" dt="2022-05-08T16:37:15.683" v="382" actId="700"/>
          <ac:spMkLst>
            <pc:docMk/>
            <pc:sldMk cId="2363406748" sldId="281"/>
            <ac:spMk id="8" creationId="{D8D354CF-FBE2-0457-26D3-D2C7FDC726E3}"/>
          </ac:spMkLst>
        </pc:spChg>
        <pc:spChg chg="add del mod ord">
          <ac:chgData name="Michał Gołoś" userId="6fd76e870313569c" providerId="LiveId" clId="{6887D16D-2525-4B65-9AC4-F1C5A6B16407}" dt="2022-05-08T16:37:15.683" v="382" actId="700"/>
          <ac:spMkLst>
            <pc:docMk/>
            <pc:sldMk cId="2363406748" sldId="281"/>
            <ac:spMk id="9" creationId="{E59E9AD9-A1EE-250B-3127-EB93FD9715DA}"/>
          </ac:spMkLst>
        </pc:spChg>
        <pc:spChg chg="add del mod ord">
          <ac:chgData name="Michał Gołoś" userId="6fd76e870313569c" providerId="LiveId" clId="{6887D16D-2525-4B65-9AC4-F1C5A6B16407}" dt="2022-05-08T16:37:15.683" v="382" actId="700"/>
          <ac:spMkLst>
            <pc:docMk/>
            <pc:sldMk cId="2363406748" sldId="281"/>
            <ac:spMk id="10" creationId="{8ADDF2F3-17E4-9265-032C-51CFEF4A03BD}"/>
          </ac:spMkLst>
        </pc:spChg>
        <pc:spChg chg="add del mod ord">
          <ac:chgData name="Michał Gołoś" userId="6fd76e870313569c" providerId="LiveId" clId="{6887D16D-2525-4B65-9AC4-F1C5A6B16407}" dt="2022-05-08T16:37:23.336" v="383" actId="700"/>
          <ac:spMkLst>
            <pc:docMk/>
            <pc:sldMk cId="2363406748" sldId="281"/>
            <ac:spMk id="11" creationId="{1BBFE4DC-D78A-7A49-1A9C-37832765E323}"/>
          </ac:spMkLst>
        </pc:spChg>
        <pc:spChg chg="add del mod ord">
          <ac:chgData name="Michał Gołoś" userId="6fd76e870313569c" providerId="LiveId" clId="{6887D16D-2525-4B65-9AC4-F1C5A6B16407}" dt="2022-05-08T16:37:23.336" v="383" actId="700"/>
          <ac:spMkLst>
            <pc:docMk/>
            <pc:sldMk cId="2363406748" sldId="281"/>
            <ac:spMk id="12" creationId="{6D9F3F52-F6A0-F1B6-C2A4-E368CF50BBBD}"/>
          </ac:spMkLst>
        </pc:spChg>
        <pc:spChg chg="add del mod ord">
          <ac:chgData name="Michał Gołoś" userId="6fd76e870313569c" providerId="LiveId" clId="{6887D16D-2525-4B65-9AC4-F1C5A6B16407}" dt="2022-05-08T16:37:23.336" v="383" actId="700"/>
          <ac:spMkLst>
            <pc:docMk/>
            <pc:sldMk cId="2363406748" sldId="281"/>
            <ac:spMk id="13" creationId="{ED8AF0C8-7A0D-CDB7-59DF-F4C8C4156669}"/>
          </ac:spMkLst>
        </pc:spChg>
        <pc:spChg chg="add mod ord">
          <ac:chgData name="Michał Gołoś" userId="6fd76e870313569c" providerId="LiveId" clId="{6887D16D-2525-4B65-9AC4-F1C5A6B16407}" dt="2022-05-08T18:05:08.912" v="1078" actId="14100"/>
          <ac:spMkLst>
            <pc:docMk/>
            <pc:sldMk cId="2363406748" sldId="281"/>
            <ac:spMk id="14" creationId="{1B1AEA8F-F631-3F6E-06CE-7E6078B8E377}"/>
          </ac:spMkLst>
        </pc:spChg>
        <pc:spChg chg="add del mod ord">
          <ac:chgData name="Michał Gołoś" userId="6fd76e870313569c" providerId="LiveId" clId="{6887D16D-2525-4B65-9AC4-F1C5A6B16407}" dt="2022-05-08T16:37:48.054" v="391" actId="478"/>
          <ac:spMkLst>
            <pc:docMk/>
            <pc:sldMk cId="2363406748" sldId="281"/>
            <ac:spMk id="15" creationId="{3FED52BA-78E1-16A7-BB52-BB077E47D64E}"/>
          </ac:spMkLst>
        </pc:spChg>
        <pc:spChg chg="add del mod">
          <ac:chgData name="Michał Gołoś" userId="6fd76e870313569c" providerId="LiveId" clId="{6887D16D-2525-4B65-9AC4-F1C5A6B16407}" dt="2022-05-08T16:46:38.516" v="448"/>
          <ac:spMkLst>
            <pc:docMk/>
            <pc:sldMk cId="2363406748" sldId="281"/>
            <ac:spMk id="16" creationId="{A1C6ED17-5D58-0002-1BF1-92888EE3D580}"/>
          </ac:spMkLst>
        </pc:spChg>
        <pc:picChg chg="add mod">
          <ac:chgData name="Michał Gołoś" userId="6fd76e870313569c" providerId="LiveId" clId="{6887D16D-2525-4B65-9AC4-F1C5A6B16407}" dt="2022-05-08T16:53:28.663" v="486" actId="1076"/>
          <ac:picMkLst>
            <pc:docMk/>
            <pc:sldMk cId="2363406748" sldId="281"/>
            <ac:picMk id="18" creationId="{D5DD4E52-69CE-1544-218E-0819AA963380}"/>
          </ac:picMkLst>
        </pc:picChg>
        <pc:picChg chg="add del mod">
          <ac:chgData name="Michał Gołoś" userId="6fd76e870313569c" providerId="LiveId" clId="{6887D16D-2525-4B65-9AC4-F1C5A6B16407}" dt="2022-05-08T16:50:44.172" v="454" actId="478"/>
          <ac:picMkLst>
            <pc:docMk/>
            <pc:sldMk cId="2363406748" sldId="281"/>
            <ac:picMk id="20" creationId="{9BAEF107-ED03-AD1F-666A-8F1882A8FC65}"/>
          </ac:picMkLst>
        </pc:picChg>
      </pc:sldChg>
      <pc:sldChg chg="addSp modSp add del mod chgLayout">
        <pc:chgData name="Michał Gołoś" userId="6fd76e870313569c" providerId="LiveId" clId="{6887D16D-2525-4B65-9AC4-F1C5A6B16407}" dt="2022-05-08T17:09:34.498" v="716" actId="47"/>
        <pc:sldMkLst>
          <pc:docMk/>
          <pc:sldMk cId="3031057369" sldId="282"/>
        </pc:sldMkLst>
        <pc:spChg chg="add mod ord">
          <ac:chgData name="Michał Gołoś" userId="6fd76e870313569c" providerId="LiveId" clId="{6887D16D-2525-4B65-9AC4-F1C5A6B16407}" dt="2022-05-08T16:46:06.480" v="447"/>
          <ac:spMkLst>
            <pc:docMk/>
            <pc:sldMk cId="3031057369" sldId="282"/>
            <ac:spMk id="2" creationId="{3BE1B3E3-790F-0ED2-9F61-5EC1C5B7BAFB}"/>
          </ac:spMkLst>
        </pc:spChg>
        <pc:spChg chg="mod ord">
          <ac:chgData name="Michał Gołoś" userId="6fd76e870313569c" providerId="LiveId" clId="{6887D16D-2525-4B65-9AC4-F1C5A6B16407}" dt="2022-05-08T16:46:06.480" v="447"/>
          <ac:spMkLst>
            <pc:docMk/>
            <pc:sldMk cId="3031057369" sldId="282"/>
            <ac:spMk id="4" creationId="{4284D08B-D99B-A330-E665-0C1CC0040601}"/>
          </ac:spMkLst>
        </pc:spChg>
        <pc:spChg chg="mod ord">
          <ac:chgData name="Michał Gołoś" userId="6fd76e870313569c" providerId="LiveId" clId="{6887D16D-2525-4B65-9AC4-F1C5A6B16407}" dt="2022-05-08T16:46:06.480" v="447"/>
          <ac:spMkLst>
            <pc:docMk/>
            <pc:sldMk cId="3031057369" sldId="282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6:38:19.814" v="405" actId="2890"/>
        <pc:sldMkLst>
          <pc:docMk/>
          <pc:sldMk cId="3557596609" sldId="282"/>
        </pc:sldMkLst>
      </pc:sldChg>
      <pc:sldChg chg="modSp add del mod">
        <pc:chgData name="Michał Gołoś" userId="6fd76e870313569c" providerId="LiveId" clId="{6887D16D-2525-4B65-9AC4-F1C5A6B16407}" dt="2022-05-08T17:09:35.432" v="717" actId="47"/>
        <pc:sldMkLst>
          <pc:docMk/>
          <pc:sldMk cId="1463422528" sldId="283"/>
        </pc:sldMkLst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463422528" sldId="283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463422528" sldId="283"/>
            <ac:spMk id="4" creationId="{4284D08B-D99B-A330-E665-0C1CC0040601}"/>
          </ac:spMkLst>
        </pc:spChg>
        <pc:spChg chg="mod">
          <ac:chgData name="Michał Gołoś" userId="6fd76e870313569c" providerId="LiveId" clId="{6887D16D-2525-4B65-9AC4-F1C5A6B16407}" dt="2022-05-08T16:46:06.480" v="447"/>
          <ac:spMkLst>
            <pc:docMk/>
            <pc:sldMk cId="1463422528" sldId="283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6:38:41.831" v="410" actId="2890"/>
        <pc:sldMkLst>
          <pc:docMk/>
          <pc:sldMk cId="3757465171" sldId="283"/>
        </pc:sldMkLst>
      </pc:sldChg>
      <pc:sldChg chg="add del replId">
        <pc:chgData name="Michał Gołoś" userId="6fd76e870313569c" providerId="LiveId" clId="{6887D16D-2525-4B65-9AC4-F1C5A6B16407}" dt="2022-05-08T16:38:19.814" v="405" actId="2890"/>
        <pc:sldMkLst>
          <pc:docMk/>
          <pc:sldMk cId="4079472692" sldId="283"/>
        </pc:sldMkLst>
      </pc:sldChg>
      <pc:sldChg chg="addSp delSp modSp add del mod ord modClrScheme chgLayout">
        <pc:chgData name="Michał Gołoś" userId="6fd76e870313569c" providerId="LiveId" clId="{6887D16D-2525-4B65-9AC4-F1C5A6B16407}" dt="2022-05-08T16:54:02.701" v="490" actId="47"/>
        <pc:sldMkLst>
          <pc:docMk/>
          <pc:sldMk cId="1041095915" sldId="284"/>
        </pc:sldMkLst>
        <pc:spChg chg="del mod ord">
          <ac:chgData name="Michał Gołoś" userId="6fd76e870313569c" providerId="LiveId" clId="{6887D16D-2525-4B65-9AC4-F1C5A6B16407}" dt="2022-05-08T16:52:08.722" v="465" actId="478"/>
          <ac:spMkLst>
            <pc:docMk/>
            <pc:sldMk cId="1041095915" sldId="284"/>
            <ac:spMk id="4" creationId="{4284D08B-D99B-A330-E665-0C1CC0040601}"/>
          </ac:spMkLst>
        </pc:spChg>
        <pc:spChg chg="mod ord">
          <ac:chgData name="Michał Gołoś" userId="6fd76e870313569c" providerId="LiveId" clId="{6887D16D-2525-4B65-9AC4-F1C5A6B16407}" dt="2022-05-08T16:52:19.174" v="473" actId="14100"/>
          <ac:spMkLst>
            <pc:docMk/>
            <pc:sldMk cId="1041095915" sldId="284"/>
            <ac:spMk id="14" creationId="{1B1AEA8F-F631-3F6E-06CE-7E6078B8E377}"/>
          </ac:spMkLst>
        </pc:spChg>
        <pc:picChg chg="add mod">
          <ac:chgData name="Michał Gołoś" userId="6fd76e870313569c" providerId="LiveId" clId="{6887D16D-2525-4B65-9AC4-F1C5A6B16407}" dt="2022-05-08T16:50:49.835" v="455"/>
          <ac:picMkLst>
            <pc:docMk/>
            <pc:sldMk cId="1041095915" sldId="284"/>
            <ac:picMk id="5" creationId="{D4AC9692-ECEB-4E87-88DC-376BA43CCDB3}"/>
          </ac:picMkLst>
        </pc:picChg>
      </pc:sldChg>
      <pc:sldChg chg="add del replId">
        <pc:chgData name="Michał Gołoś" userId="6fd76e870313569c" providerId="LiveId" clId="{6887D16D-2525-4B65-9AC4-F1C5A6B16407}" dt="2022-05-08T16:38:41.831" v="410" actId="2890"/>
        <pc:sldMkLst>
          <pc:docMk/>
          <pc:sldMk cId="2359325563" sldId="284"/>
        </pc:sldMkLst>
      </pc:sldChg>
      <pc:sldChg chg="add del replId">
        <pc:chgData name="Michał Gołoś" userId="6fd76e870313569c" providerId="LiveId" clId="{6887D16D-2525-4B65-9AC4-F1C5A6B16407}" dt="2022-05-08T16:38:19.814" v="405" actId="2890"/>
        <pc:sldMkLst>
          <pc:docMk/>
          <pc:sldMk cId="3540981127" sldId="284"/>
        </pc:sldMkLst>
      </pc:sldChg>
      <pc:sldChg chg="add del replId">
        <pc:chgData name="Michał Gołoś" userId="6fd76e870313569c" providerId="LiveId" clId="{6887D16D-2525-4B65-9AC4-F1C5A6B16407}" dt="2022-05-08T16:38:19.814" v="405" actId="2890"/>
        <pc:sldMkLst>
          <pc:docMk/>
          <pc:sldMk cId="865784566" sldId="285"/>
        </pc:sldMkLst>
      </pc:sldChg>
      <pc:sldChg chg="add del replId">
        <pc:chgData name="Michał Gołoś" userId="6fd76e870313569c" providerId="LiveId" clId="{6887D16D-2525-4B65-9AC4-F1C5A6B16407}" dt="2022-05-08T16:38:41.831" v="410" actId="2890"/>
        <pc:sldMkLst>
          <pc:docMk/>
          <pc:sldMk cId="1411965382" sldId="285"/>
        </pc:sldMkLst>
      </pc:sldChg>
      <pc:sldChg chg="addSp delSp modSp new del mod">
        <pc:chgData name="Michał Gołoś" userId="6fd76e870313569c" providerId="LiveId" clId="{6887D16D-2525-4B65-9AC4-F1C5A6B16407}" dt="2022-05-08T17:06:53.035" v="698" actId="47"/>
        <pc:sldMkLst>
          <pc:docMk/>
          <pc:sldMk cId="3348114174" sldId="285"/>
        </pc:sldMkLst>
        <pc:spChg chg="mod">
          <ac:chgData name="Michał Gołoś" userId="6fd76e870313569c" providerId="LiveId" clId="{6887D16D-2525-4B65-9AC4-F1C5A6B16407}" dt="2022-05-08T16:52:50.756" v="480" actId="122"/>
          <ac:spMkLst>
            <pc:docMk/>
            <pc:sldMk cId="3348114174" sldId="285"/>
            <ac:spMk id="2" creationId="{B5EDEECB-1EC0-5C54-E42A-43BF079C3F66}"/>
          </ac:spMkLst>
        </pc:spChg>
        <pc:spChg chg="del mod">
          <ac:chgData name="Michał Gołoś" userId="6fd76e870313569c" providerId="LiveId" clId="{6887D16D-2525-4B65-9AC4-F1C5A6B16407}" dt="2022-05-08T16:52:00.938" v="463" actId="478"/>
          <ac:spMkLst>
            <pc:docMk/>
            <pc:sldMk cId="3348114174" sldId="285"/>
            <ac:spMk id="4" creationId="{D4B68F6B-FAC9-C197-A5AE-EFE3A74C433A}"/>
          </ac:spMkLst>
        </pc:spChg>
        <pc:graphicFrameChg chg="add mod modGraphic">
          <ac:chgData name="Michał Gołoś" userId="6fd76e870313569c" providerId="LiveId" clId="{6887D16D-2525-4B65-9AC4-F1C5A6B16407}" dt="2022-05-08T16:53:07.931" v="483" actId="14100"/>
          <ac:graphicFrameMkLst>
            <pc:docMk/>
            <pc:sldMk cId="3348114174" sldId="285"/>
            <ac:graphicFrameMk id="6" creationId="{32D2D0E8-5354-1D0B-8BE7-85E1564CA2EE}"/>
          </ac:graphicFrameMkLst>
        </pc:graphicFrameChg>
      </pc:sldChg>
      <pc:sldChg chg="add del replId">
        <pc:chgData name="Michał Gołoś" userId="6fd76e870313569c" providerId="LiveId" clId="{6887D16D-2525-4B65-9AC4-F1C5A6B16407}" dt="2022-05-08T16:38:41.831" v="410" actId="2890"/>
        <pc:sldMkLst>
          <pc:docMk/>
          <pc:sldMk cId="1613092508" sldId="286"/>
        </pc:sldMkLst>
      </pc:sldChg>
      <pc:sldChg chg="modSp add mod">
        <pc:chgData name="Michał Gołoś" userId="6fd76e870313569c" providerId="LiveId" clId="{6887D16D-2525-4B65-9AC4-F1C5A6B16407}" dt="2022-05-08T17:22:24.100" v="892" actId="14100"/>
        <pc:sldMkLst>
          <pc:docMk/>
          <pc:sldMk cId="1718695465" sldId="286"/>
        </pc:sldMkLst>
        <pc:spChg chg="mod">
          <ac:chgData name="Michał Gołoś" userId="6fd76e870313569c" providerId="LiveId" clId="{6887D16D-2525-4B65-9AC4-F1C5A6B16407}" dt="2022-05-08T17:22:24.100" v="892" actId="14100"/>
          <ac:spMkLst>
            <pc:docMk/>
            <pc:sldMk cId="1718695465" sldId="286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10.706" v="850"/>
        <pc:sldMkLst>
          <pc:docMk/>
          <pc:sldMk cId="3135657706" sldId="287"/>
        </pc:sldMkLst>
        <pc:spChg chg="mod">
          <ac:chgData name="Michał Gołoś" userId="6fd76e870313569c" providerId="LiveId" clId="{6887D16D-2525-4B65-9AC4-F1C5A6B16407}" dt="2022-05-08T16:54:49.372" v="504"/>
          <ac:spMkLst>
            <pc:docMk/>
            <pc:sldMk cId="3135657706" sldId="287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17:11.918" v="798"/>
        <pc:sldMkLst>
          <pc:docMk/>
          <pc:sldMk cId="812554800" sldId="288"/>
        </pc:sldMkLst>
        <pc:spChg chg="mod">
          <ac:chgData name="Michał Gołoś" userId="6fd76e870313569c" providerId="LiveId" clId="{6887D16D-2525-4B65-9AC4-F1C5A6B16407}" dt="2022-05-08T16:55:05.142" v="507"/>
          <ac:spMkLst>
            <pc:docMk/>
            <pc:sldMk cId="812554800" sldId="288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8:11:05.627" v="1171"/>
        <pc:sldMkLst>
          <pc:docMk/>
          <pc:sldMk cId="2047754544" sldId="289"/>
        </pc:sldMkLst>
        <pc:spChg chg="mod">
          <ac:chgData name="Michał Gołoś" userId="6fd76e870313569c" providerId="LiveId" clId="{6887D16D-2525-4B65-9AC4-F1C5A6B16407}" dt="2022-05-08T16:55:18.329" v="510"/>
          <ac:spMkLst>
            <pc:docMk/>
            <pc:sldMk cId="2047754544" sldId="289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8:11:13.803" v="1175"/>
        <pc:sldMkLst>
          <pc:docMk/>
          <pc:sldMk cId="3273181024" sldId="290"/>
        </pc:sldMkLst>
        <pc:spChg chg="mod">
          <ac:chgData name="Michał Gołoś" userId="6fd76e870313569c" providerId="LiveId" clId="{6887D16D-2525-4B65-9AC4-F1C5A6B16407}" dt="2022-05-08T16:55:34.679" v="513"/>
          <ac:spMkLst>
            <pc:docMk/>
            <pc:sldMk cId="3273181024" sldId="290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13.315" v="854"/>
        <pc:sldMkLst>
          <pc:docMk/>
          <pc:sldMk cId="70251116" sldId="291"/>
        </pc:sldMkLst>
        <pc:spChg chg="mod">
          <ac:chgData name="Michał Gołoś" userId="6fd76e870313569c" providerId="LiveId" clId="{6887D16D-2525-4B65-9AC4-F1C5A6B16407}" dt="2022-05-08T16:55:46.014" v="516"/>
          <ac:spMkLst>
            <pc:docMk/>
            <pc:sldMk cId="70251116" sldId="291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41.687" v="890"/>
        <pc:sldMkLst>
          <pc:docMk/>
          <pc:sldMk cId="3709265408" sldId="292"/>
        </pc:sldMkLst>
        <pc:spChg chg="mod">
          <ac:chgData name="Michał Gołoś" userId="6fd76e870313569c" providerId="LiveId" clId="{6887D16D-2525-4B65-9AC4-F1C5A6B16407}" dt="2022-05-08T16:56:02.492" v="519"/>
          <ac:spMkLst>
            <pc:docMk/>
            <pc:sldMk cId="3709265408" sldId="292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40.498" v="888"/>
        <pc:sldMkLst>
          <pc:docMk/>
          <pc:sldMk cId="3046646532" sldId="293"/>
        </pc:sldMkLst>
        <pc:spChg chg="mod">
          <ac:chgData name="Michał Gołoś" userId="6fd76e870313569c" providerId="LiveId" clId="{6887D16D-2525-4B65-9AC4-F1C5A6B16407}" dt="2022-05-08T16:56:13.257" v="522"/>
          <ac:spMkLst>
            <pc:docMk/>
            <pc:sldMk cId="3046646532" sldId="293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12.247" v="852"/>
        <pc:sldMkLst>
          <pc:docMk/>
          <pc:sldMk cId="95343388" sldId="294"/>
        </pc:sldMkLst>
        <pc:spChg chg="mod">
          <ac:chgData name="Michał Gołoś" userId="6fd76e870313569c" providerId="LiveId" clId="{6887D16D-2525-4B65-9AC4-F1C5A6B16407}" dt="2022-05-08T16:56:54.416" v="528" actId="27636"/>
          <ac:spMkLst>
            <pc:docMk/>
            <pc:sldMk cId="95343388" sldId="294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20.482" v="860"/>
        <pc:sldMkLst>
          <pc:docMk/>
          <pc:sldMk cId="4119071893" sldId="295"/>
        </pc:sldMkLst>
        <pc:spChg chg="mod">
          <ac:chgData name="Michał Gołoś" userId="6fd76e870313569c" providerId="LiveId" clId="{6887D16D-2525-4B65-9AC4-F1C5A6B16407}" dt="2022-05-08T16:57:25.888" v="533"/>
          <ac:spMkLst>
            <pc:docMk/>
            <pc:sldMk cId="4119071893" sldId="295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09.639" v="848"/>
        <pc:sldMkLst>
          <pc:docMk/>
          <pc:sldMk cId="1802107945" sldId="296"/>
        </pc:sldMkLst>
        <pc:spChg chg="mod">
          <ac:chgData name="Michał Gołoś" userId="6fd76e870313569c" providerId="LiveId" clId="{6887D16D-2525-4B65-9AC4-F1C5A6B16407}" dt="2022-05-08T16:57:40.247" v="536"/>
          <ac:spMkLst>
            <pc:docMk/>
            <pc:sldMk cId="1802107945" sldId="296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32.613" v="884"/>
        <pc:sldMkLst>
          <pc:docMk/>
          <pc:sldMk cId="1369211934" sldId="297"/>
        </pc:sldMkLst>
        <pc:spChg chg="mod">
          <ac:chgData name="Michał Gołoś" userId="6fd76e870313569c" providerId="LiveId" clId="{6887D16D-2525-4B65-9AC4-F1C5A6B16407}" dt="2022-05-08T16:57:49.923" v="539"/>
          <ac:spMkLst>
            <pc:docMk/>
            <pc:sldMk cId="1369211934" sldId="297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39.260" v="886"/>
        <pc:sldMkLst>
          <pc:docMk/>
          <pc:sldMk cId="2920748889" sldId="298"/>
        </pc:sldMkLst>
        <pc:spChg chg="mod">
          <ac:chgData name="Michał Gołoś" userId="6fd76e870313569c" providerId="LiveId" clId="{6887D16D-2525-4B65-9AC4-F1C5A6B16407}" dt="2022-05-08T16:58:13.139" v="544" actId="14100"/>
          <ac:spMkLst>
            <pc:docMk/>
            <pc:sldMk cId="2920748889" sldId="298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9:47:50.716" v="1755" actId="14100"/>
        <pc:sldMkLst>
          <pc:docMk/>
          <pc:sldMk cId="2722374138" sldId="299"/>
        </pc:sldMkLst>
        <pc:spChg chg="mod">
          <ac:chgData name="Michał Gołoś" userId="6fd76e870313569c" providerId="LiveId" clId="{6887D16D-2525-4B65-9AC4-F1C5A6B16407}" dt="2022-05-08T19:47:50.716" v="1755" actId="14100"/>
          <ac:spMkLst>
            <pc:docMk/>
            <pc:sldMk cId="2722374138" sldId="299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08.026" v="846"/>
        <pc:sldMkLst>
          <pc:docMk/>
          <pc:sldMk cId="359957737" sldId="300"/>
        </pc:sldMkLst>
        <pc:spChg chg="mod">
          <ac:chgData name="Michał Gołoś" userId="6fd76e870313569c" providerId="LiveId" clId="{6887D16D-2525-4B65-9AC4-F1C5A6B16407}" dt="2022-05-08T16:58:41.576" v="558"/>
          <ac:spMkLst>
            <pc:docMk/>
            <pc:sldMk cId="359957737" sldId="300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32.224" v="862"/>
        <pc:sldMkLst>
          <pc:docMk/>
          <pc:sldMk cId="3227366630" sldId="301"/>
        </pc:sldMkLst>
        <pc:spChg chg="mod">
          <ac:chgData name="Michał Gołoś" userId="6fd76e870313569c" providerId="LiveId" clId="{6887D16D-2525-4B65-9AC4-F1C5A6B16407}" dt="2022-05-08T16:58:56.864" v="561"/>
          <ac:spMkLst>
            <pc:docMk/>
            <pc:sldMk cId="3227366630" sldId="301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37.768" v="864"/>
        <pc:sldMkLst>
          <pc:docMk/>
          <pc:sldMk cId="1765845607" sldId="302"/>
        </pc:sldMkLst>
        <pc:spChg chg="mod">
          <ac:chgData name="Michał Gołoś" userId="6fd76e870313569c" providerId="LiveId" clId="{6887D16D-2525-4B65-9AC4-F1C5A6B16407}" dt="2022-05-08T16:59:12.896" v="566" actId="14100"/>
          <ac:spMkLst>
            <pc:docMk/>
            <pc:sldMk cId="1765845607" sldId="302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05.334" v="842"/>
        <pc:sldMkLst>
          <pc:docMk/>
          <pc:sldMk cId="2823276338" sldId="303"/>
        </pc:sldMkLst>
        <pc:spChg chg="mod">
          <ac:chgData name="Michał Gołoś" userId="6fd76e870313569c" providerId="LiveId" clId="{6887D16D-2525-4B65-9AC4-F1C5A6B16407}" dt="2022-05-08T16:59:23.054" v="570" actId="20577"/>
          <ac:spMkLst>
            <pc:docMk/>
            <pc:sldMk cId="2823276338" sldId="303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53.541" v="868"/>
        <pc:sldMkLst>
          <pc:docMk/>
          <pc:sldMk cId="1303145616" sldId="304"/>
        </pc:sldMkLst>
        <pc:spChg chg="mod">
          <ac:chgData name="Michał Gołoś" userId="6fd76e870313569c" providerId="LiveId" clId="{6887D16D-2525-4B65-9AC4-F1C5A6B16407}" dt="2022-05-08T16:59:40.166" v="575" actId="14100"/>
          <ac:spMkLst>
            <pc:docMk/>
            <pc:sldMk cId="1303145616" sldId="304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06.481" v="844"/>
        <pc:sldMkLst>
          <pc:docMk/>
          <pc:sldMk cId="2578697797" sldId="305"/>
        </pc:sldMkLst>
        <pc:spChg chg="mod">
          <ac:chgData name="Michał Gołoś" userId="6fd76e870313569c" providerId="LiveId" clId="{6887D16D-2525-4B65-9AC4-F1C5A6B16407}" dt="2022-05-08T17:00:05.259" v="578"/>
          <ac:spMkLst>
            <pc:docMk/>
            <pc:sldMk cId="2578697797" sldId="305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17.608" v="876"/>
        <pc:sldMkLst>
          <pc:docMk/>
          <pc:sldMk cId="3439173397" sldId="306"/>
        </pc:sldMkLst>
        <pc:spChg chg="mod">
          <ac:chgData name="Michał Gołoś" userId="6fd76e870313569c" providerId="LiveId" clId="{6887D16D-2525-4B65-9AC4-F1C5A6B16407}" dt="2022-05-08T17:00:16.818" v="582"/>
          <ac:spMkLst>
            <pc:docMk/>
            <pc:sldMk cId="3439173397" sldId="306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51.315" v="866"/>
        <pc:sldMkLst>
          <pc:docMk/>
          <pc:sldMk cId="432854947" sldId="307"/>
        </pc:sldMkLst>
        <pc:spChg chg="mod">
          <ac:chgData name="Michał Gołoś" userId="6fd76e870313569c" providerId="LiveId" clId="{6887D16D-2525-4B65-9AC4-F1C5A6B16407}" dt="2022-05-08T17:00:31.296" v="587" actId="14100"/>
          <ac:spMkLst>
            <pc:docMk/>
            <pc:sldMk cId="432854947" sldId="307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13.922" v="874"/>
        <pc:sldMkLst>
          <pc:docMk/>
          <pc:sldMk cId="343730379" sldId="308"/>
        </pc:sldMkLst>
        <pc:spChg chg="mod">
          <ac:chgData name="Michał Gołoś" userId="6fd76e870313569c" providerId="LiveId" clId="{6887D16D-2525-4B65-9AC4-F1C5A6B16407}" dt="2022-05-08T17:01:44.604" v="606" actId="14100"/>
          <ac:spMkLst>
            <pc:docMk/>
            <pc:sldMk cId="343730379" sldId="308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0:01.960" v="840"/>
        <pc:sldMkLst>
          <pc:docMk/>
          <pc:sldMk cId="2881434006" sldId="309"/>
        </pc:sldMkLst>
        <pc:spChg chg="mod">
          <ac:chgData name="Michał Gołoś" userId="6fd76e870313569c" providerId="LiveId" clId="{6887D16D-2525-4B65-9AC4-F1C5A6B16407}" dt="2022-05-08T17:01:34.859" v="605" actId="14100"/>
          <ac:spMkLst>
            <pc:docMk/>
            <pc:sldMk cId="2881434006" sldId="309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21.250" v="878"/>
        <pc:sldMkLst>
          <pc:docMk/>
          <pc:sldMk cId="991733249" sldId="310"/>
        </pc:sldMkLst>
        <pc:spChg chg="mod">
          <ac:chgData name="Michał Gołoś" userId="6fd76e870313569c" providerId="LiveId" clId="{6887D16D-2525-4B65-9AC4-F1C5A6B16407}" dt="2022-05-08T17:01:30.692" v="604" actId="14100"/>
          <ac:spMkLst>
            <pc:docMk/>
            <pc:sldMk cId="991733249" sldId="310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25.398" v="880"/>
        <pc:sldMkLst>
          <pc:docMk/>
          <pc:sldMk cId="4228287173" sldId="311"/>
        </pc:sldMkLst>
        <pc:spChg chg="mod">
          <ac:chgData name="Michał Gołoś" userId="6fd76e870313569c" providerId="LiveId" clId="{6887D16D-2525-4B65-9AC4-F1C5A6B16407}" dt="2022-05-08T17:02:03.363" v="612" actId="14100"/>
          <ac:spMkLst>
            <pc:docMk/>
            <pc:sldMk cId="4228287173" sldId="311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10:23.130" v="732"/>
        <pc:sldMkLst>
          <pc:docMk/>
          <pc:sldMk cId="2095615215" sldId="312"/>
        </pc:sldMkLst>
        <pc:spChg chg="mod">
          <ac:chgData name="Michał Gołoś" userId="6fd76e870313569c" providerId="LiveId" clId="{6887D16D-2525-4B65-9AC4-F1C5A6B16407}" dt="2022-05-08T17:02:22.064" v="626" actId="20577"/>
          <ac:spMkLst>
            <pc:docMk/>
            <pc:sldMk cId="2095615215" sldId="312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17:54:44.340" v="1042" actId="404"/>
        <pc:sldMkLst>
          <pc:docMk/>
          <pc:sldMk cId="2698861013" sldId="313"/>
        </pc:sldMkLst>
        <pc:spChg chg="mod">
          <ac:chgData name="Michał Gołoś" userId="6fd76e870313569c" providerId="LiveId" clId="{6887D16D-2525-4B65-9AC4-F1C5A6B16407}" dt="2022-05-08T17:47:01.030" v="898" actId="20577"/>
          <ac:spMkLst>
            <pc:docMk/>
            <pc:sldMk cId="2698861013" sldId="313"/>
            <ac:spMk id="4" creationId="{4284D08B-D99B-A330-E665-0C1CC0040601}"/>
          </ac:spMkLst>
        </pc:spChg>
        <pc:spChg chg="mod">
          <ac:chgData name="Michał Gołoś" userId="6fd76e870313569c" providerId="LiveId" clId="{6887D16D-2525-4B65-9AC4-F1C5A6B16407}" dt="2022-05-08T17:54:44.340" v="1042" actId="404"/>
          <ac:spMkLst>
            <pc:docMk/>
            <pc:sldMk cId="2698861013" sldId="313"/>
            <ac:spMk id="14" creationId="{1B1AEA8F-F631-3F6E-06CE-7E6078B8E377}"/>
          </ac:spMkLst>
        </pc:spChg>
      </pc:sldChg>
      <pc:sldChg chg="addSp delSp modSp new mod">
        <pc:chgData name="Michał Gołoś" userId="6fd76e870313569c" providerId="LiveId" clId="{6887D16D-2525-4B65-9AC4-F1C5A6B16407}" dt="2022-05-08T20:38:55.624" v="2223" actId="14100"/>
        <pc:sldMkLst>
          <pc:docMk/>
          <pc:sldMk cId="424822687" sldId="314"/>
        </pc:sldMkLst>
        <pc:spChg chg="mod">
          <ac:chgData name="Michał Gołoś" userId="6fd76e870313569c" providerId="LiveId" clId="{6887D16D-2525-4B65-9AC4-F1C5A6B16407}" dt="2022-05-08T20:38:55.624" v="2223" actId="14100"/>
          <ac:spMkLst>
            <pc:docMk/>
            <pc:sldMk cId="424822687" sldId="314"/>
            <ac:spMk id="2" creationId="{F28DBE36-3B23-32C2-D6DA-6B815FB91AAC}"/>
          </ac:spMkLst>
        </pc:spChg>
        <pc:spChg chg="del">
          <ac:chgData name="Michał Gołoś" userId="6fd76e870313569c" providerId="LiveId" clId="{6887D16D-2525-4B65-9AC4-F1C5A6B16407}" dt="2022-05-08T17:05:56.134" v="686" actId="478"/>
          <ac:spMkLst>
            <pc:docMk/>
            <pc:sldMk cId="424822687" sldId="314"/>
            <ac:spMk id="4" creationId="{4B473B3B-3A9A-1EE2-CC6A-F736E781D6AF}"/>
          </ac:spMkLst>
        </pc:spChg>
        <pc:graphicFrameChg chg="add mod modGraphic">
          <ac:chgData name="Michał Gołoś" userId="6fd76e870313569c" providerId="LiveId" clId="{6887D16D-2525-4B65-9AC4-F1C5A6B16407}" dt="2022-05-08T17:09:48.479" v="718" actId="27124"/>
          <ac:graphicFrameMkLst>
            <pc:docMk/>
            <pc:sldMk cId="424822687" sldId="314"/>
            <ac:graphicFrameMk id="6" creationId="{ACD4BEE6-50C1-2390-DEDD-AF826234A0E8}"/>
          </ac:graphicFrameMkLst>
        </pc:graphicFrameChg>
      </pc:sldChg>
      <pc:sldChg chg="modSp add mod ord">
        <pc:chgData name="Michał Gołoś" userId="6fd76e870313569c" providerId="LiveId" clId="{6887D16D-2525-4B65-9AC4-F1C5A6B16407}" dt="2022-05-08T17:22:43.386" v="893" actId="14100"/>
        <pc:sldMkLst>
          <pc:docMk/>
          <pc:sldMk cId="993644240" sldId="315"/>
        </pc:sldMkLst>
        <pc:spChg chg="mod">
          <ac:chgData name="Michał Gołoś" userId="6fd76e870313569c" providerId="LiveId" clId="{6887D16D-2525-4B65-9AC4-F1C5A6B16407}" dt="2022-05-08T17:22:43.386" v="893" actId="14100"/>
          <ac:spMkLst>
            <pc:docMk/>
            <pc:sldMk cId="993644240" sldId="315"/>
            <ac:spMk id="14" creationId="{1B1AEA8F-F631-3F6E-06CE-7E6078B8E377}"/>
          </ac:spMkLst>
        </pc:spChg>
      </pc:sldChg>
      <pc:sldChg chg="modSp add mod ord">
        <pc:chgData name="Michał Gołoś" userId="6fd76e870313569c" providerId="LiveId" clId="{6887D16D-2525-4B65-9AC4-F1C5A6B16407}" dt="2022-05-08T17:21:28.540" v="882"/>
        <pc:sldMkLst>
          <pc:docMk/>
          <pc:sldMk cId="154782039" sldId="316"/>
        </pc:sldMkLst>
        <pc:spChg chg="mod">
          <ac:chgData name="Michał Gołoś" userId="6fd76e870313569c" providerId="LiveId" clId="{6887D16D-2525-4B65-9AC4-F1C5A6B16407}" dt="2022-05-08T17:09:17.542" v="715" actId="14100"/>
          <ac:spMkLst>
            <pc:docMk/>
            <pc:sldMk cId="154782039" sldId="316"/>
            <ac:spMk id="14" creationId="{1B1AEA8F-F631-3F6E-06CE-7E6078B8E377}"/>
          </ac:spMkLst>
        </pc:spChg>
      </pc:sldChg>
      <pc:sldChg chg="modSp add del mod">
        <pc:chgData name="Michał Gołoś" userId="6fd76e870313569c" providerId="LiveId" clId="{6887D16D-2525-4B65-9AC4-F1C5A6B16407}" dt="2022-05-08T17:47:14.912" v="901" actId="47"/>
        <pc:sldMkLst>
          <pc:docMk/>
          <pc:sldMk cId="857888420" sldId="317"/>
        </pc:sldMkLst>
        <pc:spChg chg="mod">
          <ac:chgData name="Michał Gołoś" userId="6fd76e870313569c" providerId="LiveId" clId="{6887D16D-2525-4B65-9AC4-F1C5A6B16407}" dt="2022-05-08T17:47:06.864" v="900" actId="20577"/>
          <ac:spMkLst>
            <pc:docMk/>
            <pc:sldMk cId="857888420" sldId="317"/>
            <ac:spMk id="4" creationId="{4284D08B-D99B-A330-E665-0C1CC0040601}"/>
          </ac:spMkLst>
        </pc:spChg>
      </pc:sldChg>
      <pc:sldChg chg="modSp add mod">
        <pc:chgData name="Michał Gołoś" userId="6fd76e870313569c" providerId="LiveId" clId="{6887D16D-2525-4B65-9AC4-F1C5A6B16407}" dt="2022-05-08T17:59:03.844" v="1066" actId="20577"/>
        <pc:sldMkLst>
          <pc:docMk/>
          <pc:sldMk cId="2519357526" sldId="317"/>
        </pc:sldMkLst>
        <pc:spChg chg="mod">
          <ac:chgData name="Michał Gołoś" userId="6fd76e870313569c" providerId="LiveId" clId="{6887D16D-2525-4B65-9AC4-F1C5A6B16407}" dt="2022-05-08T17:59:03.844" v="1066" actId="20577"/>
          <ac:spMkLst>
            <pc:docMk/>
            <pc:sldMk cId="2519357526" sldId="317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7:55:12.174" v="1050"/>
          <ac:spMkLst>
            <pc:docMk/>
            <pc:sldMk cId="2519357526" sldId="317"/>
            <ac:spMk id="14" creationId="{1B1AEA8F-F631-3F6E-06CE-7E6078B8E377}"/>
          </ac:spMkLst>
        </pc:spChg>
      </pc:sldChg>
      <pc:sldChg chg="new del">
        <pc:chgData name="Michał Gołoś" userId="6fd76e870313569c" providerId="LiveId" clId="{6887D16D-2525-4B65-9AC4-F1C5A6B16407}" dt="2022-05-08T17:14:43.548" v="766" actId="47"/>
        <pc:sldMkLst>
          <pc:docMk/>
          <pc:sldMk cId="3636476248" sldId="317"/>
        </pc:sldMkLst>
      </pc:sldChg>
      <pc:sldChg chg="modSp add mod">
        <pc:chgData name="Michał Gołoś" userId="6fd76e870313569c" providerId="LiveId" clId="{6887D16D-2525-4B65-9AC4-F1C5A6B16407}" dt="2022-05-08T18:10:23.921" v="1169" actId="14100"/>
        <pc:sldMkLst>
          <pc:docMk/>
          <pc:sldMk cId="18780362" sldId="318"/>
        </pc:sldMkLst>
        <pc:spChg chg="mod">
          <ac:chgData name="Michał Gołoś" userId="6fd76e870313569c" providerId="LiveId" clId="{6887D16D-2525-4B65-9AC4-F1C5A6B16407}" dt="2022-05-08T18:10:23.921" v="1169" actId="14100"/>
          <ac:spMkLst>
            <pc:docMk/>
            <pc:sldMk cId="18780362" sldId="318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05:56.663" v="1085" actId="404"/>
          <ac:spMkLst>
            <pc:docMk/>
            <pc:sldMk cId="18780362" sldId="318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1.498" v="902" actId="47"/>
        <pc:sldMkLst>
          <pc:docMk/>
          <pc:sldMk cId="1201099563" sldId="318"/>
        </pc:sldMkLst>
      </pc:sldChg>
      <pc:sldChg chg="modSp add mod ord">
        <pc:chgData name="Michał Gołoś" userId="6fd76e870313569c" providerId="LiveId" clId="{6887D16D-2525-4B65-9AC4-F1C5A6B16407}" dt="2022-05-08T18:20:45.979" v="1234" actId="20577"/>
        <pc:sldMkLst>
          <pc:docMk/>
          <pc:sldMk cId="1989264603" sldId="319"/>
        </pc:sldMkLst>
        <pc:spChg chg="mod">
          <ac:chgData name="Michał Gołoś" userId="6fd76e870313569c" providerId="LiveId" clId="{6887D16D-2525-4B65-9AC4-F1C5A6B16407}" dt="2022-05-08T18:20:45.979" v="1234" actId="20577"/>
          <ac:spMkLst>
            <pc:docMk/>
            <pc:sldMk cId="1989264603" sldId="319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18:23.258" v="1231" actId="1076"/>
          <ac:spMkLst>
            <pc:docMk/>
            <pc:sldMk cId="1989264603" sldId="319"/>
            <ac:spMk id="4" creationId="{4284D08B-D99B-A330-E665-0C1CC0040601}"/>
          </ac:spMkLst>
        </pc:spChg>
        <pc:spChg chg="mod">
          <ac:chgData name="Michał Gołoś" userId="6fd76e870313569c" providerId="LiveId" clId="{6887D16D-2525-4B65-9AC4-F1C5A6B16407}" dt="2022-05-08T18:18:22.388" v="1230" actId="404"/>
          <ac:spMkLst>
            <pc:docMk/>
            <pc:sldMk cId="1989264603" sldId="319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2.748" v="903" actId="47"/>
        <pc:sldMkLst>
          <pc:docMk/>
          <pc:sldMk cId="2077196097" sldId="319"/>
        </pc:sldMkLst>
      </pc:sldChg>
      <pc:sldChg chg="modSp add mod ord">
        <pc:chgData name="Michał Gołoś" userId="6fd76e870313569c" providerId="LiveId" clId="{6887D16D-2525-4B65-9AC4-F1C5A6B16407}" dt="2022-05-08T18:17:38.916" v="1224" actId="20577"/>
        <pc:sldMkLst>
          <pc:docMk/>
          <pc:sldMk cId="2860236271" sldId="320"/>
        </pc:sldMkLst>
        <pc:spChg chg="mod">
          <ac:chgData name="Michał Gołoś" userId="6fd76e870313569c" providerId="LiveId" clId="{6887D16D-2525-4B65-9AC4-F1C5A6B16407}" dt="2022-05-08T17:53:28.900" v="1018" actId="20577"/>
          <ac:spMkLst>
            <pc:docMk/>
            <pc:sldMk cId="2860236271" sldId="320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17:38.916" v="1224" actId="20577"/>
          <ac:spMkLst>
            <pc:docMk/>
            <pc:sldMk cId="2860236271" sldId="320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3.702" v="904" actId="47"/>
        <pc:sldMkLst>
          <pc:docMk/>
          <pc:sldMk cId="3539446611" sldId="320"/>
        </pc:sldMkLst>
      </pc:sldChg>
      <pc:sldChg chg="add del">
        <pc:chgData name="Michał Gołoś" userId="6fd76e870313569c" providerId="LiveId" clId="{6887D16D-2525-4B65-9AC4-F1C5A6B16407}" dt="2022-05-08T17:47:24.509" v="905" actId="47"/>
        <pc:sldMkLst>
          <pc:docMk/>
          <pc:sldMk cId="1672195732" sldId="321"/>
        </pc:sldMkLst>
      </pc:sldChg>
      <pc:sldChg chg="addSp delSp modSp add mod">
        <pc:chgData name="Michał Gołoś" userId="6fd76e870313569c" providerId="LiveId" clId="{6887D16D-2525-4B65-9AC4-F1C5A6B16407}" dt="2022-05-08T18:41:59.678" v="1270" actId="1076"/>
        <pc:sldMkLst>
          <pc:docMk/>
          <pc:sldMk cId="3604263082" sldId="321"/>
        </pc:sldMkLst>
        <pc:spChg chg="del">
          <ac:chgData name="Michał Gołoś" userId="6fd76e870313569c" providerId="LiveId" clId="{6887D16D-2525-4B65-9AC4-F1C5A6B16407}" dt="2022-05-08T18:41:25.636" v="1259" actId="478"/>
          <ac:spMkLst>
            <pc:docMk/>
            <pc:sldMk cId="3604263082" sldId="321"/>
            <ac:spMk id="2" creationId="{3BE1B3E3-790F-0ED2-9F61-5EC1C5B7BAFB}"/>
          </ac:spMkLst>
        </pc:spChg>
        <pc:spChg chg="add del mod">
          <ac:chgData name="Michał Gołoś" userId="6fd76e870313569c" providerId="LiveId" clId="{6887D16D-2525-4B65-9AC4-F1C5A6B16407}" dt="2022-05-08T18:41:30.208" v="1261" actId="478"/>
          <ac:spMkLst>
            <pc:docMk/>
            <pc:sldMk cId="3604263082" sldId="321"/>
            <ac:spMk id="5" creationId="{AF7849FA-AD2F-0C24-9FCA-45CB16CD6AEC}"/>
          </ac:spMkLst>
        </pc:spChg>
        <pc:spChg chg="mod">
          <ac:chgData name="Michał Gołoś" userId="6fd76e870313569c" providerId="LiveId" clId="{6887D16D-2525-4B65-9AC4-F1C5A6B16407}" dt="2022-05-08T18:40:21.150" v="1255" actId="20577"/>
          <ac:spMkLst>
            <pc:docMk/>
            <pc:sldMk cId="3604263082" sldId="321"/>
            <ac:spMk id="14" creationId="{1B1AEA8F-F631-3F6E-06CE-7E6078B8E377}"/>
          </ac:spMkLst>
        </pc:spChg>
        <pc:picChg chg="add del mod">
          <ac:chgData name="Michał Gołoś" userId="6fd76e870313569c" providerId="LiveId" clId="{6887D16D-2525-4B65-9AC4-F1C5A6B16407}" dt="2022-05-08T18:41:28.566" v="1260" actId="478"/>
          <ac:picMkLst>
            <pc:docMk/>
            <pc:sldMk cId="3604263082" sldId="321"/>
            <ac:picMk id="1026" creationId="{887F12CD-7608-FB21-91EF-5E9332051FAF}"/>
          </ac:picMkLst>
        </pc:picChg>
        <pc:picChg chg="add mod">
          <ac:chgData name="Michał Gołoś" userId="6fd76e870313569c" providerId="LiveId" clId="{6887D16D-2525-4B65-9AC4-F1C5A6B16407}" dt="2022-05-08T18:41:59.678" v="1270" actId="1076"/>
          <ac:picMkLst>
            <pc:docMk/>
            <pc:sldMk cId="3604263082" sldId="321"/>
            <ac:picMk id="1028" creationId="{954F1E58-98AA-C15A-15BF-46F2C62B3C60}"/>
          </ac:picMkLst>
        </pc:picChg>
      </pc:sldChg>
      <pc:sldChg chg="add del">
        <pc:chgData name="Michał Gołoś" userId="6fd76e870313569c" providerId="LiveId" clId="{6887D16D-2525-4B65-9AC4-F1C5A6B16407}" dt="2022-05-08T17:47:25.239" v="906" actId="47"/>
        <pc:sldMkLst>
          <pc:docMk/>
          <pc:sldMk cId="66160704" sldId="322"/>
        </pc:sldMkLst>
      </pc:sldChg>
      <pc:sldChg chg="modSp add mod">
        <pc:chgData name="Michał Gołoś" userId="6fd76e870313569c" providerId="LiveId" clId="{6887D16D-2525-4B65-9AC4-F1C5A6B16407}" dt="2022-05-08T19:51:22.945" v="1780" actId="6549"/>
        <pc:sldMkLst>
          <pc:docMk/>
          <pc:sldMk cId="3889199237" sldId="322"/>
        </pc:sldMkLst>
        <pc:spChg chg="mod">
          <ac:chgData name="Michał Gołoś" userId="6fd76e870313569c" providerId="LiveId" clId="{6887D16D-2525-4B65-9AC4-F1C5A6B16407}" dt="2022-05-08T19:51:22.945" v="1780" actId="6549"/>
          <ac:spMkLst>
            <pc:docMk/>
            <pc:sldMk cId="3889199237" sldId="322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51:04.104" v="1778" actId="20577"/>
          <ac:spMkLst>
            <pc:docMk/>
            <pc:sldMk cId="3889199237" sldId="322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19:53:55.650" v="1784" actId="14100"/>
        <pc:sldMkLst>
          <pc:docMk/>
          <pc:sldMk cId="2453662530" sldId="323"/>
        </pc:sldMkLst>
        <pc:spChg chg="mod">
          <ac:chgData name="Michał Gołoś" userId="6fd76e870313569c" providerId="LiveId" clId="{6887D16D-2525-4B65-9AC4-F1C5A6B16407}" dt="2022-05-08T19:53:55.650" v="1784" actId="14100"/>
          <ac:spMkLst>
            <pc:docMk/>
            <pc:sldMk cId="2453662530" sldId="323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29:55.964" v="1600" actId="403"/>
          <ac:spMkLst>
            <pc:docMk/>
            <pc:sldMk cId="2453662530" sldId="323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6.132" v="907" actId="47"/>
        <pc:sldMkLst>
          <pc:docMk/>
          <pc:sldMk cId="3047928376" sldId="323"/>
        </pc:sldMkLst>
      </pc:sldChg>
      <pc:sldChg chg="modSp add mod">
        <pc:chgData name="Michał Gołoś" userId="6fd76e870313569c" providerId="LiveId" clId="{6887D16D-2525-4B65-9AC4-F1C5A6B16407}" dt="2022-05-08T19:41:21.571" v="1696" actId="27636"/>
        <pc:sldMkLst>
          <pc:docMk/>
          <pc:sldMk cId="3079836923" sldId="324"/>
        </pc:sldMkLst>
        <pc:spChg chg="mod">
          <ac:chgData name="Michał Gołoś" userId="6fd76e870313569c" providerId="LiveId" clId="{6887D16D-2525-4B65-9AC4-F1C5A6B16407}" dt="2022-05-08T19:41:21.571" v="1696" actId="27636"/>
          <ac:spMkLst>
            <pc:docMk/>
            <pc:sldMk cId="3079836923" sldId="324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30:32.787" v="1624" actId="20577"/>
          <ac:spMkLst>
            <pc:docMk/>
            <pc:sldMk cId="3079836923" sldId="324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7.017" v="908" actId="47"/>
        <pc:sldMkLst>
          <pc:docMk/>
          <pc:sldMk cId="3593182938" sldId="324"/>
        </pc:sldMkLst>
      </pc:sldChg>
      <pc:sldChg chg="modSp add mod">
        <pc:chgData name="Michał Gołoś" userId="6fd76e870313569c" providerId="LiveId" clId="{6887D16D-2525-4B65-9AC4-F1C5A6B16407}" dt="2022-05-08T19:58:48.824" v="1812"/>
        <pc:sldMkLst>
          <pc:docMk/>
          <pc:sldMk cId="13148313" sldId="325"/>
        </pc:sldMkLst>
        <pc:spChg chg="mod">
          <ac:chgData name="Michał Gołoś" userId="6fd76e870313569c" providerId="LiveId" clId="{6887D16D-2525-4B65-9AC4-F1C5A6B16407}" dt="2022-05-08T19:58:48.824" v="1812"/>
          <ac:spMkLst>
            <pc:docMk/>
            <pc:sldMk cId="13148313" sldId="325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54:21.795" v="1792" actId="404"/>
          <ac:spMkLst>
            <pc:docMk/>
            <pc:sldMk cId="13148313" sldId="325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7.786" v="909" actId="47"/>
        <pc:sldMkLst>
          <pc:docMk/>
          <pc:sldMk cId="3424543136" sldId="325"/>
        </pc:sldMkLst>
      </pc:sldChg>
      <pc:sldChg chg="modSp add mod">
        <pc:chgData name="Michał Gołoś" userId="6fd76e870313569c" providerId="LiveId" clId="{6887D16D-2525-4B65-9AC4-F1C5A6B16407}" dt="2022-05-08T20:03:31.229" v="1902" actId="20577"/>
        <pc:sldMkLst>
          <pc:docMk/>
          <pc:sldMk cId="632408227" sldId="326"/>
        </pc:sldMkLst>
        <pc:spChg chg="mod">
          <ac:chgData name="Michał Gołoś" userId="6fd76e870313569c" providerId="LiveId" clId="{6887D16D-2525-4B65-9AC4-F1C5A6B16407}" dt="2022-05-08T20:03:31.229" v="1902" actId="20577"/>
          <ac:spMkLst>
            <pc:docMk/>
            <pc:sldMk cId="632408227" sldId="326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59:27.284" v="1822" actId="404"/>
          <ac:spMkLst>
            <pc:docMk/>
            <pc:sldMk cId="632408227" sldId="326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29.140" v="910" actId="47"/>
        <pc:sldMkLst>
          <pc:docMk/>
          <pc:sldMk cId="2367403522" sldId="326"/>
        </pc:sldMkLst>
      </pc:sldChg>
      <pc:sldChg chg="modSp add mod">
        <pc:chgData name="Michał Gołoś" userId="6fd76e870313569c" providerId="LiveId" clId="{6887D16D-2525-4B65-9AC4-F1C5A6B16407}" dt="2022-05-08T20:06:15.441" v="1940" actId="14100"/>
        <pc:sldMkLst>
          <pc:docMk/>
          <pc:sldMk cId="2295400069" sldId="327"/>
        </pc:sldMkLst>
        <pc:spChg chg="mod">
          <ac:chgData name="Michał Gołoś" userId="6fd76e870313569c" providerId="LiveId" clId="{6887D16D-2525-4B65-9AC4-F1C5A6B16407}" dt="2022-05-08T20:06:15.441" v="1940" actId="14100"/>
          <ac:spMkLst>
            <pc:docMk/>
            <pc:sldMk cId="2295400069" sldId="327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04:58.523" v="1926" actId="20577"/>
          <ac:spMkLst>
            <pc:docMk/>
            <pc:sldMk cId="2295400069" sldId="327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0.127" v="911" actId="47"/>
        <pc:sldMkLst>
          <pc:docMk/>
          <pc:sldMk cId="3864071769" sldId="327"/>
        </pc:sldMkLst>
      </pc:sldChg>
      <pc:sldChg chg="add del">
        <pc:chgData name="Michał Gołoś" userId="6fd76e870313569c" providerId="LiveId" clId="{6887D16D-2525-4B65-9AC4-F1C5A6B16407}" dt="2022-05-08T17:47:30.908" v="912" actId="47"/>
        <pc:sldMkLst>
          <pc:docMk/>
          <pc:sldMk cId="1042992919" sldId="328"/>
        </pc:sldMkLst>
      </pc:sldChg>
      <pc:sldChg chg="modSp add mod">
        <pc:chgData name="Michał Gołoś" userId="6fd76e870313569c" providerId="LiveId" clId="{6887D16D-2525-4B65-9AC4-F1C5A6B16407}" dt="2022-05-08T20:09:23.141" v="1957" actId="14100"/>
        <pc:sldMkLst>
          <pc:docMk/>
          <pc:sldMk cId="2499982604" sldId="328"/>
        </pc:sldMkLst>
        <pc:spChg chg="mod">
          <ac:chgData name="Michał Gołoś" userId="6fd76e870313569c" providerId="LiveId" clId="{6887D16D-2525-4B65-9AC4-F1C5A6B16407}" dt="2022-05-08T20:09:23.141" v="1957" actId="14100"/>
          <ac:spMkLst>
            <pc:docMk/>
            <pc:sldMk cId="2499982604" sldId="328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07:23.860" v="1948" actId="404"/>
          <ac:spMkLst>
            <pc:docMk/>
            <pc:sldMk cId="2499982604" sldId="328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1.668" v="913" actId="47"/>
        <pc:sldMkLst>
          <pc:docMk/>
          <pc:sldMk cId="1606407648" sldId="329"/>
        </pc:sldMkLst>
      </pc:sldChg>
      <pc:sldChg chg="modSp add mod">
        <pc:chgData name="Michał Gołoś" userId="6fd76e870313569c" providerId="LiveId" clId="{6887D16D-2525-4B65-9AC4-F1C5A6B16407}" dt="2022-05-08T20:12:42.218" v="1988" actId="14100"/>
        <pc:sldMkLst>
          <pc:docMk/>
          <pc:sldMk cId="3447907814" sldId="329"/>
        </pc:sldMkLst>
        <pc:spChg chg="mod">
          <ac:chgData name="Michał Gołoś" userId="6fd76e870313569c" providerId="LiveId" clId="{6887D16D-2525-4B65-9AC4-F1C5A6B16407}" dt="2022-05-08T20:12:25.618" v="1987" actId="20577"/>
          <ac:spMkLst>
            <pc:docMk/>
            <pc:sldMk cId="3447907814" sldId="329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12:42.218" v="1988" actId="14100"/>
          <ac:spMkLst>
            <pc:docMk/>
            <pc:sldMk cId="3447907814" sldId="329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20:14:21.756" v="2028" actId="20577"/>
        <pc:sldMkLst>
          <pc:docMk/>
          <pc:sldMk cId="329818060" sldId="330"/>
        </pc:sldMkLst>
        <pc:spChg chg="mod">
          <ac:chgData name="Michał Gołoś" userId="6fd76e870313569c" providerId="LiveId" clId="{6887D16D-2525-4B65-9AC4-F1C5A6B16407}" dt="2022-05-08T20:14:21.756" v="2028" actId="20577"/>
          <ac:spMkLst>
            <pc:docMk/>
            <pc:sldMk cId="329818060" sldId="330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13:36.075" v="2013" actId="14100"/>
          <ac:spMkLst>
            <pc:docMk/>
            <pc:sldMk cId="329818060" sldId="330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2.393" v="914" actId="47"/>
        <pc:sldMkLst>
          <pc:docMk/>
          <pc:sldMk cId="2063348121" sldId="330"/>
        </pc:sldMkLst>
      </pc:sldChg>
      <pc:sldChg chg="modSp add mod">
        <pc:chgData name="Michał Gołoś" userId="6fd76e870313569c" providerId="LiveId" clId="{6887D16D-2525-4B65-9AC4-F1C5A6B16407}" dt="2022-05-08T19:47:55.343" v="1756" actId="6549"/>
        <pc:sldMkLst>
          <pc:docMk/>
          <pc:sldMk cId="2237654132" sldId="331"/>
        </pc:sldMkLst>
        <pc:spChg chg="mod">
          <ac:chgData name="Michał Gołoś" userId="6fd76e870313569c" providerId="LiveId" clId="{6887D16D-2525-4B65-9AC4-F1C5A6B16407}" dt="2022-05-08T19:47:00.229" v="1744" actId="14100"/>
          <ac:spMkLst>
            <pc:docMk/>
            <pc:sldMk cId="2237654132" sldId="331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47:55.343" v="1756" actId="6549"/>
          <ac:spMkLst>
            <pc:docMk/>
            <pc:sldMk cId="2237654132" sldId="331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3.114" v="915" actId="47"/>
        <pc:sldMkLst>
          <pc:docMk/>
          <pc:sldMk cId="3866735424" sldId="331"/>
        </pc:sldMkLst>
      </pc:sldChg>
      <pc:sldChg chg="add del">
        <pc:chgData name="Michał Gołoś" userId="6fd76e870313569c" providerId="LiveId" clId="{6887D16D-2525-4B65-9AC4-F1C5A6B16407}" dt="2022-05-08T17:47:33.878" v="916" actId="47"/>
        <pc:sldMkLst>
          <pc:docMk/>
          <pc:sldMk cId="517061703" sldId="332"/>
        </pc:sldMkLst>
      </pc:sldChg>
      <pc:sldChg chg="modSp add mod">
        <pc:chgData name="Michał Gołoś" userId="6fd76e870313569c" providerId="LiveId" clId="{6887D16D-2525-4B65-9AC4-F1C5A6B16407}" dt="2022-05-08T20:16:30.390" v="2046" actId="14100"/>
        <pc:sldMkLst>
          <pc:docMk/>
          <pc:sldMk cId="671033977" sldId="332"/>
        </pc:sldMkLst>
        <pc:spChg chg="mod">
          <ac:chgData name="Michał Gołoś" userId="6fd76e870313569c" providerId="LiveId" clId="{6887D16D-2525-4B65-9AC4-F1C5A6B16407}" dt="2022-05-08T20:16:30.390" v="2046" actId="14100"/>
          <ac:spMkLst>
            <pc:docMk/>
            <pc:sldMk cId="671033977" sldId="332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15:26.632" v="2036" actId="404"/>
          <ac:spMkLst>
            <pc:docMk/>
            <pc:sldMk cId="671033977" sldId="332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4.658" v="917" actId="47"/>
        <pc:sldMkLst>
          <pc:docMk/>
          <pc:sldMk cId="3173643017" sldId="333"/>
        </pc:sldMkLst>
      </pc:sldChg>
      <pc:sldChg chg="modSp add mod">
        <pc:chgData name="Michał Gołoś" userId="6fd76e870313569c" providerId="LiveId" clId="{6887D16D-2525-4B65-9AC4-F1C5A6B16407}" dt="2022-05-08T20:23:36.386" v="2166" actId="27636"/>
        <pc:sldMkLst>
          <pc:docMk/>
          <pc:sldMk cId="3804910897" sldId="333"/>
        </pc:sldMkLst>
        <pc:spChg chg="mod">
          <ac:chgData name="Michał Gołoś" userId="6fd76e870313569c" providerId="LiveId" clId="{6887D16D-2525-4B65-9AC4-F1C5A6B16407}" dt="2022-05-08T20:23:36.386" v="2166" actId="27636"/>
          <ac:spMkLst>
            <pc:docMk/>
            <pc:sldMk cId="3804910897" sldId="333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17:17.452" v="2056" actId="403"/>
          <ac:spMkLst>
            <pc:docMk/>
            <pc:sldMk cId="3804910897" sldId="333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20:26:27.263" v="2217" actId="20577"/>
        <pc:sldMkLst>
          <pc:docMk/>
          <pc:sldMk cId="469828351" sldId="334"/>
        </pc:sldMkLst>
        <pc:spChg chg="mod">
          <ac:chgData name="Michał Gołoś" userId="6fd76e870313569c" providerId="LiveId" clId="{6887D16D-2525-4B65-9AC4-F1C5A6B16407}" dt="2022-05-08T20:26:27.263" v="2217" actId="20577"/>
          <ac:spMkLst>
            <pc:docMk/>
            <pc:sldMk cId="469828351" sldId="334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0:24:52.035" v="2191" actId="20577"/>
          <ac:spMkLst>
            <pc:docMk/>
            <pc:sldMk cId="469828351" sldId="334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5.479" v="918" actId="47"/>
        <pc:sldMkLst>
          <pc:docMk/>
          <pc:sldMk cId="2630192342" sldId="334"/>
        </pc:sldMkLst>
      </pc:sldChg>
      <pc:sldChg chg="modSp add mod">
        <pc:chgData name="Michał Gołoś" userId="6fd76e870313569c" providerId="LiveId" clId="{6887D16D-2525-4B65-9AC4-F1C5A6B16407}" dt="2022-05-08T19:09:01.757" v="1575" actId="14100"/>
        <pc:sldMkLst>
          <pc:docMk/>
          <pc:sldMk cId="272600366" sldId="335"/>
        </pc:sldMkLst>
        <pc:spChg chg="mod">
          <ac:chgData name="Michał Gołoś" userId="6fd76e870313569c" providerId="LiveId" clId="{6887D16D-2525-4B65-9AC4-F1C5A6B16407}" dt="2022-05-08T19:09:01.757" v="1575" actId="14100"/>
          <ac:spMkLst>
            <pc:docMk/>
            <pc:sldMk cId="272600366" sldId="335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07:04.805" v="1563" actId="20577"/>
          <ac:spMkLst>
            <pc:docMk/>
            <pc:sldMk cId="272600366" sldId="335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6.355" v="919" actId="47"/>
        <pc:sldMkLst>
          <pc:docMk/>
          <pc:sldMk cId="4239957504" sldId="335"/>
        </pc:sldMkLst>
      </pc:sldChg>
      <pc:sldChg chg="add del">
        <pc:chgData name="Michał Gołoś" userId="6fd76e870313569c" providerId="LiveId" clId="{6887D16D-2525-4B65-9AC4-F1C5A6B16407}" dt="2022-05-08T19:06:03.985" v="1540" actId="47"/>
        <pc:sldMkLst>
          <pc:docMk/>
          <pc:sldMk cId="757363516" sldId="336"/>
        </pc:sldMkLst>
      </pc:sldChg>
      <pc:sldChg chg="add del">
        <pc:chgData name="Michał Gołoś" userId="6fd76e870313569c" providerId="LiveId" clId="{6887D16D-2525-4B65-9AC4-F1C5A6B16407}" dt="2022-05-08T17:47:37.424" v="920" actId="47"/>
        <pc:sldMkLst>
          <pc:docMk/>
          <pc:sldMk cId="4124160152" sldId="336"/>
        </pc:sldMkLst>
      </pc:sldChg>
      <pc:sldChg chg="add del">
        <pc:chgData name="Michał Gołoś" userId="6fd76e870313569c" providerId="LiveId" clId="{6887D16D-2525-4B65-9AC4-F1C5A6B16407}" dt="2022-05-08T19:06:02.393" v="1539" actId="47"/>
        <pc:sldMkLst>
          <pc:docMk/>
          <pc:sldMk cId="2861844149" sldId="337"/>
        </pc:sldMkLst>
      </pc:sldChg>
      <pc:sldChg chg="add del">
        <pc:chgData name="Michał Gołoś" userId="6fd76e870313569c" providerId="LiveId" clId="{6887D16D-2525-4B65-9AC4-F1C5A6B16407}" dt="2022-05-08T17:47:38.690" v="921" actId="47"/>
        <pc:sldMkLst>
          <pc:docMk/>
          <pc:sldMk cId="2980041641" sldId="337"/>
        </pc:sldMkLst>
      </pc:sldChg>
      <pc:sldChg chg="modSp add mod">
        <pc:chgData name="Michał Gołoś" userId="6fd76e870313569c" providerId="LiveId" clId="{6887D16D-2525-4B65-9AC4-F1C5A6B16407}" dt="2022-05-08T18:47:34.809" v="1367" actId="404"/>
        <pc:sldMkLst>
          <pc:docMk/>
          <pc:sldMk cId="94505906" sldId="338"/>
        </pc:sldMkLst>
        <pc:spChg chg="mod">
          <ac:chgData name="Michał Gołoś" userId="6fd76e870313569c" providerId="LiveId" clId="{6887D16D-2525-4B65-9AC4-F1C5A6B16407}" dt="2022-05-08T18:46:49.773" v="1353" actId="14100"/>
          <ac:spMkLst>
            <pc:docMk/>
            <pc:sldMk cId="94505906" sldId="338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47:34.809" v="1367" actId="404"/>
          <ac:spMkLst>
            <pc:docMk/>
            <pc:sldMk cId="94505906" sldId="338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39.579" v="922" actId="47"/>
        <pc:sldMkLst>
          <pc:docMk/>
          <pc:sldMk cId="2977380179" sldId="338"/>
        </pc:sldMkLst>
      </pc:sldChg>
      <pc:sldChg chg="modSp add mod">
        <pc:chgData name="Michał Gołoś" userId="6fd76e870313569c" providerId="LiveId" clId="{6887D16D-2525-4B65-9AC4-F1C5A6B16407}" dt="2022-05-08T21:05:23.558" v="2227" actId="20577"/>
        <pc:sldMkLst>
          <pc:docMk/>
          <pc:sldMk cId="3098033777" sldId="339"/>
        </pc:sldMkLst>
        <pc:spChg chg="mod">
          <ac:chgData name="Michał Gołoś" userId="6fd76e870313569c" providerId="LiveId" clId="{6887D16D-2525-4B65-9AC4-F1C5A6B16407}" dt="2022-05-08T21:05:23.558" v="2227" actId="20577"/>
          <ac:spMkLst>
            <pc:docMk/>
            <pc:sldMk cId="3098033777" sldId="339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04:27.993" v="1527" actId="20577"/>
          <ac:spMkLst>
            <pc:docMk/>
            <pc:sldMk cId="3098033777" sldId="339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40.481" v="923" actId="47"/>
        <pc:sldMkLst>
          <pc:docMk/>
          <pc:sldMk cId="3285065815" sldId="339"/>
        </pc:sldMkLst>
      </pc:sldChg>
      <pc:sldChg chg="add del">
        <pc:chgData name="Michał Gołoś" userId="6fd76e870313569c" providerId="LiveId" clId="{6887D16D-2525-4B65-9AC4-F1C5A6B16407}" dt="2022-05-08T17:47:41.350" v="924" actId="47"/>
        <pc:sldMkLst>
          <pc:docMk/>
          <pc:sldMk cId="3548369696" sldId="340"/>
        </pc:sldMkLst>
      </pc:sldChg>
      <pc:sldChg chg="modSp add mod">
        <pc:chgData name="Michał Gołoś" userId="6fd76e870313569c" providerId="LiveId" clId="{6887D16D-2525-4B65-9AC4-F1C5A6B16407}" dt="2022-05-08T21:06:14.164" v="2228" actId="6549"/>
        <pc:sldMkLst>
          <pc:docMk/>
          <pc:sldMk cId="4210471476" sldId="340"/>
        </pc:sldMkLst>
        <pc:spChg chg="mod">
          <ac:chgData name="Michał Gołoś" userId="6fd76e870313569c" providerId="LiveId" clId="{6887D16D-2525-4B65-9AC4-F1C5A6B16407}" dt="2022-05-08T21:06:14.164" v="2228" actId="6549"/>
          <ac:spMkLst>
            <pc:docMk/>
            <pc:sldMk cId="4210471476" sldId="340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03:37.354" v="1505" actId="20577"/>
          <ac:spMkLst>
            <pc:docMk/>
            <pc:sldMk cId="4210471476" sldId="340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19:00:12.054" v="1466" actId="404"/>
        <pc:sldMkLst>
          <pc:docMk/>
          <pc:sldMk cId="816291552" sldId="341"/>
        </pc:sldMkLst>
        <pc:spChg chg="mod">
          <ac:chgData name="Michał Gołoś" userId="6fd76e870313569c" providerId="LiveId" clId="{6887D16D-2525-4B65-9AC4-F1C5A6B16407}" dt="2022-05-08T18:59:49.858" v="1458" actId="14100"/>
          <ac:spMkLst>
            <pc:docMk/>
            <pc:sldMk cId="816291552" sldId="341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9:00:12.054" v="1466" actId="404"/>
          <ac:spMkLst>
            <pc:docMk/>
            <pc:sldMk cId="816291552" sldId="341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42.522" v="925" actId="47"/>
        <pc:sldMkLst>
          <pc:docMk/>
          <pc:sldMk cId="1356824631" sldId="341"/>
        </pc:sldMkLst>
      </pc:sldChg>
      <pc:sldChg chg="add del">
        <pc:chgData name="Michał Gołoś" userId="6fd76e870313569c" providerId="LiveId" clId="{6887D16D-2525-4B65-9AC4-F1C5A6B16407}" dt="2022-05-08T17:47:43.591" v="926" actId="47"/>
        <pc:sldMkLst>
          <pc:docMk/>
          <pc:sldMk cId="657998035" sldId="342"/>
        </pc:sldMkLst>
      </pc:sldChg>
      <pc:sldChg chg="modSp add mod">
        <pc:chgData name="Michał Gołoś" userId="6fd76e870313569c" providerId="LiveId" clId="{6887D16D-2525-4B65-9AC4-F1C5A6B16407}" dt="2022-05-08T18:56:47.585" v="1432" actId="20577"/>
        <pc:sldMkLst>
          <pc:docMk/>
          <pc:sldMk cId="1276833685" sldId="342"/>
        </pc:sldMkLst>
        <pc:spChg chg="mod">
          <ac:chgData name="Michał Gołoś" userId="6fd76e870313569c" providerId="LiveId" clId="{6887D16D-2525-4B65-9AC4-F1C5A6B16407}" dt="2022-05-08T18:56:47.585" v="1432" actId="20577"/>
          <ac:spMkLst>
            <pc:docMk/>
            <pc:sldMk cId="1276833685" sldId="342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56:25.842" v="1429" actId="20577"/>
          <ac:spMkLst>
            <pc:docMk/>
            <pc:sldMk cId="1276833685" sldId="342"/>
            <ac:spMk id="14" creationId="{1B1AEA8F-F631-3F6E-06CE-7E6078B8E377}"/>
          </ac:spMkLst>
        </pc:spChg>
      </pc:sldChg>
      <pc:sldChg chg="addSp modSp add mod">
        <pc:chgData name="Michał Gołoś" userId="6fd76e870313569c" providerId="LiveId" clId="{6887D16D-2525-4B65-9AC4-F1C5A6B16407}" dt="2022-05-09T02:17:55.845" v="2235" actId="1076"/>
        <pc:sldMkLst>
          <pc:docMk/>
          <pc:sldMk cId="44168787" sldId="343"/>
        </pc:sldMkLst>
        <pc:spChg chg="mod">
          <ac:chgData name="Michał Gołoś" userId="6fd76e870313569c" providerId="LiveId" clId="{6887D16D-2525-4B65-9AC4-F1C5A6B16407}" dt="2022-05-09T02:17:24.029" v="2230" actId="14100"/>
          <ac:spMkLst>
            <pc:docMk/>
            <pc:sldMk cId="44168787" sldId="343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55:23.302" v="1417" actId="404"/>
          <ac:spMkLst>
            <pc:docMk/>
            <pc:sldMk cId="44168787" sldId="343"/>
            <ac:spMk id="14" creationId="{1B1AEA8F-F631-3F6E-06CE-7E6078B8E377}"/>
          </ac:spMkLst>
        </pc:spChg>
        <pc:picChg chg="add mod">
          <ac:chgData name="Michał Gołoś" userId="6fd76e870313569c" providerId="LiveId" clId="{6887D16D-2525-4B65-9AC4-F1C5A6B16407}" dt="2022-05-09T02:17:55.845" v="2235" actId="1076"/>
          <ac:picMkLst>
            <pc:docMk/>
            <pc:sldMk cId="44168787" sldId="343"/>
            <ac:picMk id="5" creationId="{4A5B32DC-C123-778A-ACCA-10C4741D3522}"/>
          </ac:picMkLst>
        </pc:picChg>
      </pc:sldChg>
      <pc:sldChg chg="add del">
        <pc:chgData name="Michał Gołoś" userId="6fd76e870313569c" providerId="LiveId" clId="{6887D16D-2525-4B65-9AC4-F1C5A6B16407}" dt="2022-05-08T17:47:45.038" v="927" actId="47"/>
        <pc:sldMkLst>
          <pc:docMk/>
          <pc:sldMk cId="90241305" sldId="343"/>
        </pc:sldMkLst>
      </pc:sldChg>
      <pc:sldChg chg="modSp add mod">
        <pc:chgData name="Michał Gołoś" userId="6fd76e870313569c" providerId="LiveId" clId="{6887D16D-2525-4B65-9AC4-F1C5A6B16407}" dt="2022-05-08T18:54:55.945" v="1409" actId="1076"/>
        <pc:sldMkLst>
          <pc:docMk/>
          <pc:sldMk cId="742350420" sldId="344"/>
        </pc:sldMkLst>
        <pc:spChg chg="mod">
          <ac:chgData name="Michał Gołoś" userId="6fd76e870313569c" providerId="LiveId" clId="{6887D16D-2525-4B65-9AC4-F1C5A6B16407}" dt="2022-05-08T18:54:55.945" v="1409" actId="1076"/>
          <ac:spMkLst>
            <pc:docMk/>
            <pc:sldMk cId="742350420" sldId="344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18:52:11.217" v="1406" actId="20577"/>
          <ac:spMkLst>
            <pc:docMk/>
            <pc:sldMk cId="742350420" sldId="344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7:46.114" v="928" actId="47"/>
        <pc:sldMkLst>
          <pc:docMk/>
          <pc:sldMk cId="1492727298" sldId="344"/>
        </pc:sldMkLst>
      </pc:sldChg>
      <pc:sldChg chg="modSp add mod">
        <pc:chgData name="Michał Gołoś" userId="6fd76e870313569c" providerId="LiveId" clId="{6887D16D-2525-4B65-9AC4-F1C5A6B16407}" dt="2022-05-08T21:06:42.129" v="2229"/>
        <pc:sldMkLst>
          <pc:docMk/>
          <pc:sldMk cId="4198398154" sldId="345"/>
        </pc:sldMkLst>
        <pc:spChg chg="mod">
          <ac:chgData name="Michał Gołoś" userId="6fd76e870313569c" providerId="LiveId" clId="{6887D16D-2525-4B65-9AC4-F1C5A6B16407}" dt="2022-05-08T17:49:30.917" v="991" actId="242"/>
          <ac:spMkLst>
            <pc:docMk/>
            <pc:sldMk cId="4198398154" sldId="345"/>
            <ac:spMk id="2" creationId="{3BE1B3E3-790F-0ED2-9F61-5EC1C5B7BAFB}"/>
          </ac:spMkLst>
        </pc:spChg>
        <pc:spChg chg="mod">
          <ac:chgData name="Michał Gołoś" userId="6fd76e870313569c" providerId="LiveId" clId="{6887D16D-2525-4B65-9AC4-F1C5A6B16407}" dt="2022-05-08T21:06:42.129" v="2229"/>
          <ac:spMkLst>
            <pc:docMk/>
            <pc:sldMk cId="4198398154" sldId="345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20:27:07.931" v="2218"/>
        <pc:sldMkLst>
          <pc:docMk/>
          <pc:sldMk cId="1675083786" sldId="346"/>
        </pc:sldMkLst>
        <pc:spChg chg="mod">
          <ac:chgData name="Michał Gołoś" userId="6fd76e870313569c" providerId="LiveId" clId="{6887D16D-2525-4B65-9AC4-F1C5A6B16407}" dt="2022-05-08T20:27:07.931" v="2218"/>
          <ac:spMkLst>
            <pc:docMk/>
            <pc:sldMk cId="1675083786" sldId="346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9:42.065" v="992" actId="47"/>
        <pc:sldMkLst>
          <pc:docMk/>
          <pc:sldMk cId="3916558515" sldId="346"/>
        </pc:sldMkLst>
      </pc:sldChg>
      <pc:sldChg chg="add del">
        <pc:chgData name="Michał Gołoś" userId="6fd76e870313569c" providerId="LiveId" clId="{6887D16D-2525-4B65-9AC4-F1C5A6B16407}" dt="2022-05-08T17:49:44.037" v="993" actId="47"/>
        <pc:sldMkLst>
          <pc:docMk/>
          <pc:sldMk cId="1939852445" sldId="347"/>
        </pc:sldMkLst>
      </pc:sldChg>
      <pc:sldChg chg="modSp add mod">
        <pc:chgData name="Michał Gołoś" userId="6fd76e870313569c" providerId="LiveId" clId="{6887D16D-2525-4B65-9AC4-F1C5A6B16407}" dt="2022-05-08T18:57:03.457" v="1433"/>
        <pc:sldMkLst>
          <pc:docMk/>
          <pc:sldMk cId="2863770467" sldId="347"/>
        </pc:sldMkLst>
        <pc:spChg chg="mod">
          <ac:chgData name="Michał Gołoś" userId="6fd76e870313569c" providerId="LiveId" clId="{6887D16D-2525-4B65-9AC4-F1C5A6B16407}" dt="2022-05-08T18:57:03.457" v="1433"/>
          <ac:spMkLst>
            <pc:docMk/>
            <pc:sldMk cId="2863770467" sldId="347"/>
            <ac:spMk id="14" creationId="{1B1AEA8F-F631-3F6E-06CE-7E6078B8E377}"/>
          </ac:spMkLst>
        </pc:spChg>
      </pc:sldChg>
      <pc:sldChg chg="modSp add mod">
        <pc:chgData name="Michał Gołoś" userId="6fd76e870313569c" providerId="LiveId" clId="{6887D16D-2525-4B65-9AC4-F1C5A6B16407}" dt="2022-05-08T18:55:29.831" v="1418"/>
        <pc:sldMkLst>
          <pc:docMk/>
          <pc:sldMk cId="2333936432" sldId="348"/>
        </pc:sldMkLst>
        <pc:spChg chg="mod">
          <ac:chgData name="Michał Gołoś" userId="6fd76e870313569c" providerId="LiveId" clId="{6887D16D-2525-4B65-9AC4-F1C5A6B16407}" dt="2022-05-08T18:55:29.831" v="1418"/>
          <ac:spMkLst>
            <pc:docMk/>
            <pc:sldMk cId="2333936432" sldId="348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9:45.252" v="994" actId="47"/>
        <pc:sldMkLst>
          <pc:docMk/>
          <pc:sldMk cId="2467703055" sldId="348"/>
        </pc:sldMkLst>
      </pc:sldChg>
      <pc:sldChg chg="modSp add mod">
        <pc:chgData name="Michał Gołoś" userId="6fd76e870313569c" providerId="LiveId" clId="{6887D16D-2525-4B65-9AC4-F1C5A6B16407}" dt="2022-05-08T18:55:07.471" v="1410"/>
        <pc:sldMkLst>
          <pc:docMk/>
          <pc:sldMk cId="74208065" sldId="349"/>
        </pc:sldMkLst>
        <pc:spChg chg="mod">
          <ac:chgData name="Michał Gołoś" userId="6fd76e870313569c" providerId="LiveId" clId="{6887D16D-2525-4B65-9AC4-F1C5A6B16407}" dt="2022-05-08T18:55:07.471" v="1410"/>
          <ac:spMkLst>
            <pc:docMk/>
            <pc:sldMk cId="74208065" sldId="349"/>
            <ac:spMk id="14" creationId="{1B1AEA8F-F631-3F6E-06CE-7E6078B8E377}"/>
          </ac:spMkLst>
        </pc:spChg>
      </pc:sldChg>
      <pc:sldChg chg="add del">
        <pc:chgData name="Michał Gołoś" userId="6fd76e870313569c" providerId="LiveId" clId="{6887D16D-2525-4B65-9AC4-F1C5A6B16407}" dt="2022-05-08T17:49:46.512" v="995" actId="47"/>
        <pc:sldMkLst>
          <pc:docMk/>
          <pc:sldMk cId="1861444333" sldId="349"/>
        </pc:sldMkLst>
      </pc:sldChg>
    </pc:docChg>
  </pc:docChgLst>
  <pc:docChgLst>
    <pc:chgData name="Michał Gołoś" userId="6fd76e870313569c" providerId="LiveId" clId="{A4409194-3B7E-43DF-8CEC-E200062DEE9C}"/>
    <pc:docChg chg="undo custSel addSld delSld modSld delSection modSection">
      <pc:chgData name="Michał Gołoś" userId="6fd76e870313569c" providerId="LiveId" clId="{A4409194-3B7E-43DF-8CEC-E200062DEE9C}" dt="2022-05-10T11:44:47.290" v="70" actId="47"/>
      <pc:docMkLst>
        <pc:docMk/>
      </pc:docMkLst>
      <pc:sldChg chg="modSp mod">
        <pc:chgData name="Michał Gołoś" userId="6fd76e870313569c" providerId="LiveId" clId="{A4409194-3B7E-43DF-8CEC-E200062DEE9C}" dt="2022-05-10T09:26:22.997" v="56" actId="20577"/>
        <pc:sldMkLst>
          <pc:docMk/>
          <pc:sldMk cId="2047754544" sldId="289"/>
        </pc:sldMkLst>
        <pc:spChg chg="mod">
          <ac:chgData name="Michał Gołoś" userId="6fd76e870313569c" providerId="LiveId" clId="{A4409194-3B7E-43DF-8CEC-E200062DEE9C}" dt="2022-05-10T09:26:22.997" v="56" actId="20577"/>
          <ac:spMkLst>
            <pc:docMk/>
            <pc:sldMk cId="2047754544" sldId="289"/>
            <ac:spMk id="14" creationId="{1B1AEA8F-F631-3F6E-06CE-7E6078B8E377}"/>
          </ac:spMkLst>
        </pc:spChg>
      </pc:sldChg>
      <pc:sldChg chg="del">
        <pc:chgData name="Michał Gołoś" userId="6fd76e870313569c" providerId="LiveId" clId="{A4409194-3B7E-43DF-8CEC-E200062DEE9C}" dt="2022-05-10T09:26:40.292" v="57" actId="18676"/>
        <pc:sldMkLst>
          <pc:docMk/>
          <pc:sldMk cId="3273181024" sldId="290"/>
        </pc:sldMkLst>
      </pc:sldChg>
      <pc:sldChg chg="del">
        <pc:chgData name="Michał Gołoś" userId="6fd76e870313569c" providerId="LiveId" clId="{A4409194-3B7E-43DF-8CEC-E200062DEE9C}" dt="2022-05-10T09:27:29.746" v="62" actId="18676"/>
        <pc:sldMkLst>
          <pc:docMk/>
          <pc:sldMk cId="70251116" sldId="291"/>
        </pc:sldMkLst>
      </pc:sldChg>
      <pc:sldChg chg="del">
        <pc:chgData name="Michał Gołoś" userId="6fd76e870313569c" providerId="LiveId" clId="{A4409194-3B7E-43DF-8CEC-E200062DEE9C}" dt="2022-05-10T09:27:36.415" v="63" actId="18676"/>
        <pc:sldMkLst>
          <pc:docMk/>
          <pc:sldMk cId="95343388" sldId="294"/>
        </pc:sldMkLst>
      </pc:sldChg>
      <pc:sldChg chg="del">
        <pc:chgData name="Michał Gołoś" userId="6fd76e870313569c" providerId="LiveId" clId="{A4409194-3B7E-43DF-8CEC-E200062DEE9C}" dt="2022-05-10T09:29:35.372" v="66" actId="18676"/>
        <pc:sldMkLst>
          <pc:docMk/>
          <pc:sldMk cId="1369211934" sldId="297"/>
        </pc:sldMkLst>
      </pc:sldChg>
      <pc:sldChg chg="del">
        <pc:chgData name="Michał Gołoś" userId="6fd76e870313569c" providerId="LiveId" clId="{A4409194-3B7E-43DF-8CEC-E200062DEE9C}" dt="2022-05-10T09:31:01.555" v="68" actId="18676"/>
        <pc:sldMkLst>
          <pc:docMk/>
          <pc:sldMk cId="1303145616" sldId="304"/>
        </pc:sldMkLst>
      </pc:sldChg>
      <pc:sldChg chg="modSp mod">
        <pc:chgData name="Michał Gołoś" userId="6fd76e870313569c" providerId="LiveId" clId="{A4409194-3B7E-43DF-8CEC-E200062DEE9C}" dt="2022-05-10T09:31:13.595" v="69" actId="27124"/>
        <pc:sldMkLst>
          <pc:docMk/>
          <pc:sldMk cId="424822687" sldId="314"/>
        </pc:sldMkLst>
        <pc:graphicFrameChg chg="modGraphic">
          <ac:chgData name="Michał Gołoś" userId="6fd76e870313569c" providerId="LiveId" clId="{A4409194-3B7E-43DF-8CEC-E200062DEE9C}" dt="2022-05-10T09:31:13.595" v="69" actId="27124"/>
          <ac:graphicFrameMkLst>
            <pc:docMk/>
            <pc:sldMk cId="424822687" sldId="314"/>
            <ac:graphicFrameMk id="6" creationId="{ACD4BEE6-50C1-2390-DEDD-AF826234A0E8}"/>
          </ac:graphicFrameMkLst>
        </pc:graphicFrameChg>
      </pc:sldChg>
      <pc:sldChg chg="del">
        <pc:chgData name="Michał Gołoś" userId="6fd76e870313569c" providerId="LiveId" clId="{A4409194-3B7E-43DF-8CEC-E200062DEE9C}" dt="2022-05-10T09:26:40.292" v="57" actId="18676"/>
        <pc:sldMkLst>
          <pc:docMk/>
          <pc:sldMk cId="1989264603" sldId="319"/>
        </pc:sldMkLst>
      </pc:sldChg>
      <pc:sldChg chg="addSp modSp mod">
        <pc:chgData name="Michał Gołoś" userId="6fd76e870313569c" providerId="LiveId" clId="{A4409194-3B7E-43DF-8CEC-E200062DEE9C}" dt="2022-05-10T09:27:01.006" v="61" actId="14100"/>
        <pc:sldMkLst>
          <pc:docMk/>
          <pc:sldMk cId="2860236271" sldId="320"/>
        </pc:sldMkLst>
        <pc:spChg chg="mod">
          <ac:chgData name="Michał Gołoś" userId="6fd76e870313569c" providerId="LiveId" clId="{A4409194-3B7E-43DF-8CEC-E200062DEE9C}" dt="2022-05-10T09:26:09.687" v="47" actId="20577"/>
          <ac:spMkLst>
            <pc:docMk/>
            <pc:sldMk cId="2860236271" sldId="320"/>
            <ac:spMk id="2" creationId="{3BE1B3E3-790F-0ED2-9F61-5EC1C5B7BAFB}"/>
          </ac:spMkLst>
        </pc:spChg>
        <pc:spChg chg="mod">
          <ac:chgData name="Michał Gołoś" userId="6fd76e870313569c" providerId="LiveId" clId="{A4409194-3B7E-43DF-8CEC-E200062DEE9C}" dt="2022-05-10T09:25:42.779" v="36" actId="20577"/>
          <ac:spMkLst>
            <pc:docMk/>
            <pc:sldMk cId="2860236271" sldId="320"/>
            <ac:spMk id="14" creationId="{1B1AEA8F-F631-3F6E-06CE-7E6078B8E377}"/>
          </ac:spMkLst>
        </pc:spChg>
        <pc:picChg chg="add mod">
          <ac:chgData name="Michał Gołoś" userId="6fd76e870313569c" providerId="LiveId" clId="{A4409194-3B7E-43DF-8CEC-E200062DEE9C}" dt="2022-05-10T09:27:01.006" v="61" actId="14100"/>
          <ac:picMkLst>
            <pc:docMk/>
            <pc:sldMk cId="2860236271" sldId="320"/>
            <ac:picMk id="5" creationId="{0C4C9D8C-29B5-4B1B-AB7C-E497686682AE}"/>
          </ac:picMkLst>
        </pc:picChg>
      </pc:sldChg>
      <pc:sldChg chg="del">
        <pc:chgData name="Michał Gołoś" userId="6fd76e870313569c" providerId="LiveId" clId="{A4409194-3B7E-43DF-8CEC-E200062DEE9C}" dt="2022-05-10T09:27:29.746" v="62" actId="18676"/>
        <pc:sldMkLst>
          <pc:docMk/>
          <pc:sldMk cId="3604263082" sldId="321"/>
        </pc:sldMkLst>
      </pc:sldChg>
      <pc:sldChg chg="del">
        <pc:chgData name="Michał Gołoś" userId="6fd76e870313569c" providerId="LiveId" clId="{A4409194-3B7E-43DF-8CEC-E200062DEE9C}" dt="2022-05-10T09:27:36.415" v="63" actId="18676"/>
        <pc:sldMkLst>
          <pc:docMk/>
          <pc:sldMk cId="3889199237" sldId="322"/>
        </pc:sldMkLst>
      </pc:sldChg>
      <pc:sldChg chg="del">
        <pc:chgData name="Michał Gołoś" userId="6fd76e870313569c" providerId="LiveId" clId="{A4409194-3B7E-43DF-8CEC-E200062DEE9C}" dt="2022-05-10T09:31:01.555" v="68" actId="18676"/>
        <pc:sldMkLst>
          <pc:docMk/>
          <pc:sldMk cId="3804910897" sldId="333"/>
        </pc:sldMkLst>
      </pc:sldChg>
      <pc:sldChg chg="del">
        <pc:chgData name="Michał Gołoś" userId="6fd76e870313569c" providerId="LiveId" clId="{A4409194-3B7E-43DF-8CEC-E200062DEE9C}" dt="2022-05-10T09:29:35.372" v="66" actId="18676"/>
        <pc:sldMkLst>
          <pc:docMk/>
          <pc:sldMk cId="3098033777" sldId="339"/>
        </pc:sldMkLst>
      </pc:sldChg>
      <pc:sldChg chg="del">
        <pc:chgData name="Michał Gołoś" userId="6fd76e870313569c" providerId="LiveId" clId="{A4409194-3B7E-43DF-8CEC-E200062DEE9C}" dt="2022-05-10T11:44:47.290" v="70" actId="47"/>
        <pc:sldMkLst>
          <pc:docMk/>
          <pc:sldMk cId="74208065" sldId="349"/>
        </pc:sldMkLst>
      </pc:sldChg>
      <pc:sldChg chg="new del">
        <pc:chgData name="Michał Gołoś" userId="6fd76e870313569c" providerId="LiveId" clId="{A4409194-3B7E-43DF-8CEC-E200062DEE9C}" dt="2022-05-09T09:31:50.929" v="1" actId="2696"/>
        <pc:sldMkLst>
          <pc:docMk/>
          <pc:sldMk cId="926760753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ichal.golos.sql@gmail.com" TargetMode="External"/><Relationship Id="rId4" Type="http://schemas.openxmlformats.org/officeDocument/2006/relationships/hyperlink" Target="https://www.linkedin.com/in/michal-golos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ulinoopornosc.com/kalkulator-homa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slide" Target="slide33.xml"/><Relationship Id="rId21" Type="http://schemas.openxmlformats.org/officeDocument/2006/relationships/image" Target="../media/image28.png"/><Relationship Id="rId34" Type="http://schemas.openxmlformats.org/officeDocument/2006/relationships/slide" Target="slide23.xml"/><Relationship Id="rId42" Type="http://schemas.openxmlformats.org/officeDocument/2006/relationships/slide" Target="slide39.xml"/><Relationship Id="rId47" Type="http://schemas.openxmlformats.org/officeDocument/2006/relationships/slide" Target="slide47.xml"/><Relationship Id="rId50" Type="http://schemas.openxmlformats.org/officeDocument/2006/relationships/slide" Target="slide56.xml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9" Type="http://schemas.openxmlformats.org/officeDocument/2006/relationships/slide" Target="slide13.xml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slide" Target="slide19.xml"/><Relationship Id="rId37" Type="http://schemas.openxmlformats.org/officeDocument/2006/relationships/slide" Target="slide29.xml"/><Relationship Id="rId40" Type="http://schemas.openxmlformats.org/officeDocument/2006/relationships/slide" Target="slide35.xml"/><Relationship Id="rId45" Type="http://schemas.openxmlformats.org/officeDocument/2006/relationships/slide" Target="slide44.xml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slide" Target="slide11.xml"/><Relationship Id="rId36" Type="http://schemas.openxmlformats.org/officeDocument/2006/relationships/slide" Target="slide27.xml"/><Relationship Id="rId49" Type="http://schemas.openxmlformats.org/officeDocument/2006/relationships/slide" Target="slide53.xml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slide" Target="slide17.xml"/><Relationship Id="rId44" Type="http://schemas.openxmlformats.org/officeDocument/2006/relationships/slide" Target="slide43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slide" Target="slide10.xml"/><Relationship Id="rId30" Type="http://schemas.openxmlformats.org/officeDocument/2006/relationships/slide" Target="slide15.xml"/><Relationship Id="rId35" Type="http://schemas.openxmlformats.org/officeDocument/2006/relationships/slide" Target="slide25.xml"/><Relationship Id="rId43" Type="http://schemas.openxmlformats.org/officeDocument/2006/relationships/slide" Target="slide41.xml"/><Relationship Id="rId48" Type="http://schemas.openxmlformats.org/officeDocument/2006/relationships/slide" Target="slide50.xml"/><Relationship Id="rId8" Type="http://schemas.openxmlformats.org/officeDocument/2006/relationships/image" Target="../media/image15.png"/><Relationship Id="rId51" Type="http://schemas.openxmlformats.org/officeDocument/2006/relationships/slide" Target="slide59.xml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slide" Target="slide21.xml"/><Relationship Id="rId38" Type="http://schemas.openxmlformats.org/officeDocument/2006/relationships/slide" Target="slide31.xml"/><Relationship Id="rId46" Type="http://schemas.openxmlformats.org/officeDocument/2006/relationships/slide" Target="slide45.xml"/><Relationship Id="rId20" Type="http://schemas.openxmlformats.org/officeDocument/2006/relationships/image" Target="../media/image27.png"/><Relationship Id="rId41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22170"/>
            <a:ext cx="12192000" cy="3134179"/>
          </a:xfrm>
        </p:spPr>
        <p:txBody>
          <a:bodyPr>
            <a:normAutofit/>
          </a:bodyPr>
          <a:lstStyle/>
          <a:p>
            <a:pPr algn="ctr"/>
            <a:r>
              <a:rPr lang="pl-PL" sz="9600" dirty="0"/>
              <a:t>New Web Interface</a:t>
            </a:r>
            <a:br>
              <a:rPr lang="pl-PL" sz="9600" dirty="0"/>
            </a:br>
            <a:r>
              <a:rPr lang="pl-PL" sz="9600" dirty="0" err="1"/>
              <a:t>Snowsight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0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78628"/>
            <a:ext cx="12192000" cy="3177721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Organizations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Organizations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Organizacja to pierwszorzędny obiekt </a:t>
            </a:r>
            <a:r>
              <a:rPr lang="pl-PL" dirty="0" err="1"/>
              <a:t>Snowflake</a:t>
            </a:r>
            <a:r>
              <a:rPr lang="pl-PL" dirty="0"/>
              <a:t>, który łączy wszystkie konta należące do Twojej firmy. Organizacje upraszczają zarządzanie kontami i rozliczeniami, replikację baz danych i przełączanie awaryjne/powrotne, bezpieczne udostępnianie danych </a:t>
            </a:r>
            <a:r>
              <a:rPr lang="pl-PL" dirty="0" err="1"/>
              <a:t>Snowflake</a:t>
            </a:r>
            <a:r>
              <a:rPr lang="pl-PL" dirty="0"/>
              <a:t> oraz wiele innych czynności i funkcji związanych z administrowaniem kontami.</a:t>
            </a:r>
          </a:p>
          <a:p>
            <a:r>
              <a:rPr lang="pl-PL" dirty="0"/>
              <a:t>Ta funkcja wprowadza nową rolę, ORGADMIN, która umożliwia administratorom tworzenie nowych kont w większości regionów i platform chmurowych obsługiwanych przez </a:t>
            </a:r>
            <a:r>
              <a:rPr lang="pl-PL" dirty="0" err="1"/>
              <a:t>Snowflake</a:t>
            </a:r>
            <a:r>
              <a:rPr lang="pl-PL" dirty="0"/>
              <a:t>, a także umożliwia przeglądanie wszystkich kont w organizacji i zarządzanie nimi.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6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22170"/>
            <a:ext cx="12192000" cy="3134179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Snowflake</a:t>
            </a:r>
            <a:r>
              <a:rPr lang="pl-PL" sz="9600" dirty="0"/>
              <a:t> Data Marketplace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3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Snowflake</a:t>
            </a:r>
            <a:r>
              <a:rPr lang="pl-PL" sz="6000" dirty="0"/>
              <a:t> Data Marketplace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Snowflake</a:t>
            </a:r>
            <a:r>
              <a:rPr lang="pl-PL" dirty="0"/>
              <a:t> Data Marketplace pomaga organizacjom różnej wielkości i z różnych branż bezproblemowo uzyskiwać dostęp do danych w różnych lokalizacjach geograficznych i obsługiwanych chmurach publicznych.</a:t>
            </a:r>
          </a:p>
          <a:p>
            <a:r>
              <a:rPr lang="pl-PL" dirty="0" err="1"/>
              <a:t>Snowflake</a:t>
            </a:r>
            <a:r>
              <a:rPr lang="pl-PL" dirty="0"/>
              <a:t> Data Marketplace zapewnia analitykom danych i specjalistom ds. analizy biznesowej oraz wszystkim, którzy chcą podejmować decyzje w oparciu o dane, dostęp do ponad 1100 aktualnych i gotowych do przeszukiwania zbiorów danych od ponad 240 zewnętrznych dostawców danych i dostawców usług danych (stan na 31 stycznia 2022 r.).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5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Snowflake</a:t>
            </a:r>
            <a:r>
              <a:rPr lang="pl-PL" sz="9600" dirty="0"/>
              <a:t> SQL API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Snowflake</a:t>
            </a:r>
            <a:r>
              <a:rPr lang="pl-PL" sz="6000" dirty="0"/>
              <a:t> SQL API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0319"/>
            <a:ext cx="10515600" cy="3616643"/>
          </a:xfrm>
        </p:spPr>
        <p:txBody>
          <a:bodyPr>
            <a:normAutofit/>
          </a:bodyPr>
          <a:lstStyle/>
          <a:p>
            <a:r>
              <a:rPr lang="pl-PL" dirty="0" err="1"/>
              <a:t>Snowflake</a:t>
            </a:r>
            <a:r>
              <a:rPr lang="pl-PL" dirty="0"/>
              <a:t> SQL API to interfejs API REST, którego można używać do uzyskiwania dostępu do danych w bazie danych </a:t>
            </a:r>
            <a:r>
              <a:rPr lang="pl-PL" dirty="0" err="1"/>
              <a:t>Snowflake</a:t>
            </a:r>
            <a:r>
              <a:rPr lang="pl-PL" dirty="0"/>
              <a:t> i ich aktualizowania. </a:t>
            </a:r>
          </a:p>
          <a:p>
            <a:r>
              <a:rPr lang="pl-PL" dirty="0"/>
              <a:t>Możesz użyć tego interfejsu API do tworzenia niestandardowych aplikacji i integracji, które wykonują zapytania lub zarządzają wdrożeniem (np. przydzielaj użytkowników i role, twórz tabele itp.)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Snowpark</a:t>
            </a:r>
            <a:r>
              <a:rPr lang="pl-PL" sz="9600" dirty="0"/>
              <a:t> API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5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Snowpark</a:t>
            </a:r>
            <a:r>
              <a:rPr lang="pl-PL" sz="6000" dirty="0"/>
              <a:t> API for Java</a:t>
            </a:r>
            <a:br>
              <a:rPr lang="pl-PL" sz="6000" dirty="0"/>
            </a:br>
            <a:r>
              <a:rPr lang="pl-PL" sz="3600" dirty="0"/>
              <a:t>(GA on </a:t>
            </a:r>
            <a:r>
              <a:rPr lang="pl-PL" sz="3600" dirty="0" err="1"/>
              <a:t>Azure&amp;AWS</a:t>
            </a:r>
            <a:r>
              <a:rPr lang="pl-PL" sz="3600" dirty="0"/>
              <a:t>, Preview on GCP)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Snowpark</a:t>
            </a:r>
            <a:r>
              <a:rPr lang="pl-PL" dirty="0"/>
              <a:t> to nowe środowisko programistyczne, które zapewnia intuicyjny interfejs API do wykonywania zapytań i przetwarzania danych w potoku danych</a:t>
            </a:r>
          </a:p>
          <a:p>
            <a:r>
              <a:rPr lang="pl-PL" dirty="0"/>
              <a:t>Korzystając z tej biblioteki, możesz tworzyć aplikacje przetwarzające dane w Snowflake bez przenoszenia danych do systemu, w którym działa Twój kod aplikacji</a:t>
            </a:r>
          </a:p>
          <a:p>
            <a:r>
              <a:rPr lang="pl-PL" sz="2800" dirty="0" err="1"/>
              <a:t>Snowpark</a:t>
            </a:r>
            <a:r>
              <a:rPr lang="pl-PL" sz="2800" dirty="0"/>
              <a:t> API for Java</a:t>
            </a:r>
          </a:p>
          <a:p>
            <a:r>
              <a:rPr lang="pl-PL" sz="2800" dirty="0" err="1"/>
              <a:t>Snowpark</a:t>
            </a:r>
            <a:r>
              <a:rPr lang="pl-PL" sz="2800" dirty="0"/>
              <a:t> API for Scala</a:t>
            </a:r>
          </a:p>
          <a:p>
            <a:r>
              <a:rPr lang="pl-PL" sz="2800" dirty="0"/>
              <a:t>Java </a:t>
            </a:r>
            <a:r>
              <a:rPr lang="pl-PL" sz="2800" dirty="0" err="1"/>
              <a:t>UDFs</a:t>
            </a:r>
            <a:endParaRPr lang="pl-PL" sz="2800" dirty="0"/>
          </a:p>
          <a:p>
            <a:r>
              <a:rPr lang="en-US" sz="2800" dirty="0" err="1"/>
              <a:t>Snowpark</a:t>
            </a:r>
            <a:r>
              <a:rPr lang="en-US" sz="2800" dirty="0"/>
              <a:t> Stored Procedures for Java 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5" name="Picture 4" descr="UDF Data Flow">
            <a:extLst>
              <a:ext uri="{FF2B5EF4-FFF2-40B4-BE49-F238E27FC236}">
                <a16:creationId xmlns:a16="http://schemas.microsoft.com/office/drawing/2014/main" id="{0C4C9D8C-29B5-4B1B-AB7C-E49768668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7" y="3620396"/>
            <a:ext cx="5086643" cy="25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23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/>
              <a:t>Access </a:t>
            </a:r>
            <a:r>
              <a:rPr lang="pl-PL" sz="9600" dirty="0" err="1"/>
              <a:t>History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 fontScale="90000"/>
          </a:bodyPr>
          <a:lstStyle/>
          <a:p>
            <a:r>
              <a:rPr lang="pl-PL" sz="48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Snowflake</a:t>
            </a:r>
            <a:b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przegląd najnowszych funkcjonalności</a:t>
            </a:r>
            <a:endParaRPr lang="en-US" sz="4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pl-PL" dirty="0">
                <a:latin typeface="+mj-lt"/>
              </a:rPr>
              <a:t>Michał Gołoś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/>
              <a:t>Access </a:t>
            </a:r>
            <a:r>
              <a:rPr lang="pl-PL" sz="6000" dirty="0" err="1"/>
              <a:t>History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857"/>
            <a:ext cx="10515600" cy="3782106"/>
          </a:xfrm>
        </p:spPr>
        <p:txBody>
          <a:bodyPr>
            <a:normAutofit/>
          </a:bodyPr>
          <a:lstStyle/>
          <a:p>
            <a:r>
              <a:rPr lang="pl-PL" dirty="0"/>
              <a:t>Historia dostępu zawiera informacje o tabelach i kolumnach, do których uzyskuje się bezpośredni i pośredni dostęp przez każde zapytanie. </a:t>
            </a:r>
          </a:p>
          <a:p>
            <a:r>
              <a:rPr lang="pl-PL" dirty="0"/>
              <a:t>Informacje te mogą ułatwić kontrolę zgodności z przepisami i zapewnić wgląd w popularne i często używane tabele i kolumny.</a:t>
            </a:r>
          </a:p>
          <a:p>
            <a:r>
              <a:rPr lang="pl-PL" dirty="0"/>
              <a:t>Aby użyć historii dostępu, wykonaj zapytanie w widoku użycia konta ACCESS_HISTORY.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6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Streams</a:t>
            </a:r>
            <a:r>
              <a:rPr lang="pl-PL" sz="9600" dirty="0"/>
              <a:t> on </a:t>
            </a:r>
            <a:r>
              <a:rPr lang="pl-PL" sz="9600" dirty="0" err="1"/>
              <a:t>Views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0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Streams</a:t>
            </a:r>
            <a:r>
              <a:rPr lang="pl-PL" sz="6000" dirty="0"/>
              <a:t> on </a:t>
            </a:r>
            <a:r>
              <a:rPr lang="pl-PL" sz="6000" dirty="0" err="1"/>
              <a:t>Views</a:t>
            </a:r>
            <a:br>
              <a:rPr lang="pl-PL" sz="6000" dirty="0"/>
            </a:br>
            <a:r>
              <a:rPr lang="pl-PL" sz="3600" dirty="0"/>
              <a:t>(Public Preview)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Stream’y</a:t>
            </a:r>
            <a:r>
              <a:rPr lang="pl-PL" dirty="0"/>
              <a:t> na widokach obsługują zarówno widoki lokalne, jak i widoki udostępniane za pomocą </a:t>
            </a:r>
            <a:r>
              <a:rPr lang="pl-PL" dirty="0" err="1"/>
              <a:t>Snowflake</a:t>
            </a:r>
            <a:r>
              <a:rPr lang="pl-PL" dirty="0"/>
              <a:t> </a:t>
            </a:r>
            <a:r>
              <a:rPr lang="pl-PL" dirty="0" err="1"/>
              <a:t>Secure</a:t>
            </a:r>
            <a:r>
              <a:rPr lang="pl-PL" dirty="0"/>
              <a:t> Data </a:t>
            </a:r>
            <a:r>
              <a:rPr lang="pl-PL" dirty="0" err="1"/>
              <a:t>Sharing</a:t>
            </a:r>
            <a:r>
              <a:rPr lang="pl-PL" dirty="0"/>
              <a:t>, w tym </a:t>
            </a:r>
            <a:r>
              <a:rPr lang="pl-PL" dirty="0" err="1"/>
              <a:t>secure</a:t>
            </a:r>
            <a:r>
              <a:rPr lang="pl-PL" dirty="0"/>
              <a:t> </a:t>
            </a:r>
            <a:r>
              <a:rPr lang="pl-PL" dirty="0" err="1"/>
              <a:t>views</a:t>
            </a:r>
            <a:r>
              <a:rPr lang="pl-PL" dirty="0"/>
              <a:t>. </a:t>
            </a:r>
          </a:p>
          <a:p>
            <a:r>
              <a:rPr lang="pl-PL" dirty="0"/>
              <a:t>Strumienie są ograniczone do widoków, które spełniają następujące wymagania: </a:t>
            </a:r>
          </a:p>
          <a:p>
            <a:pPr lvl="1"/>
            <a:r>
              <a:rPr lang="pl-PL" dirty="0"/>
              <a:t>Projekcje</a:t>
            </a:r>
          </a:p>
          <a:p>
            <a:pPr lvl="1"/>
            <a:r>
              <a:rPr lang="pl-PL" dirty="0"/>
              <a:t>Filtry</a:t>
            </a:r>
          </a:p>
          <a:p>
            <a:pPr lvl="1"/>
            <a:r>
              <a:rPr lang="pl-P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Inner lub Cross 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</a:t>
            </a:r>
            <a:endParaRPr lang="pl-PL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pl-P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UNION ALL</a:t>
            </a:r>
          </a:p>
          <a:p>
            <a:r>
              <a:rPr lang="pl-PL" dirty="0"/>
              <a:t>Widoki zagnieżdżone i podzapytania w klauzuli FROM są obsługiwane, o ile w pełni rozwinięta kwerenda spełnia inne wymagania w tej tabeli wymagań.</a:t>
            </a:r>
          </a:p>
          <a:p>
            <a:r>
              <a:rPr lang="pl-PL" dirty="0"/>
              <a:t>Obecnie </a:t>
            </a:r>
            <a:r>
              <a:rPr lang="pl-PL" dirty="0" err="1"/>
              <a:t>Stream’y</a:t>
            </a:r>
            <a:r>
              <a:rPr lang="pl-PL" dirty="0"/>
              <a:t> nie mogą śledzić zmian w widokach zmaterializowanych.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3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Masking</a:t>
            </a:r>
            <a:r>
              <a:rPr lang="pl-PL" sz="9600" dirty="0"/>
              <a:t> Policy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Masking</a:t>
            </a:r>
            <a:r>
              <a:rPr lang="pl-PL" sz="6000" dirty="0"/>
              <a:t> Policy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Dynamic</a:t>
            </a:r>
            <a:r>
              <a:rPr lang="pl-PL" dirty="0"/>
              <a:t> Data </a:t>
            </a:r>
            <a:r>
              <a:rPr lang="pl-PL" dirty="0" err="1"/>
              <a:t>Masking</a:t>
            </a:r>
            <a:r>
              <a:rPr lang="pl-PL" dirty="0"/>
              <a:t> to funkcja zabezpieczeń na poziomie kolumny, która wykorzystuje </a:t>
            </a:r>
            <a:r>
              <a:rPr lang="pl-PL" dirty="0" err="1"/>
              <a:t>masking</a:t>
            </a:r>
            <a:r>
              <a:rPr lang="pl-PL" dirty="0"/>
              <a:t> </a:t>
            </a:r>
            <a:r>
              <a:rPr lang="pl-PL" dirty="0" err="1"/>
              <a:t>policie’y</a:t>
            </a:r>
            <a:r>
              <a:rPr lang="pl-PL" dirty="0"/>
              <a:t> do selektywnego maskowania danych w postaci zwykłego tekstu w tabeli i wyświetlania kolumn w czasie wykonywania zapytania.</a:t>
            </a:r>
          </a:p>
          <a:p>
            <a:r>
              <a:rPr lang="pl-PL" dirty="0"/>
              <a:t>W </a:t>
            </a:r>
            <a:r>
              <a:rPr lang="pl-PL" dirty="0" err="1"/>
              <a:t>Snowflake</a:t>
            </a:r>
            <a:r>
              <a:rPr lang="pl-PL" dirty="0"/>
              <a:t> </a:t>
            </a:r>
            <a:r>
              <a:rPr lang="pl-PL" dirty="0" err="1"/>
              <a:t>masking</a:t>
            </a:r>
            <a:r>
              <a:rPr lang="pl-PL" dirty="0"/>
              <a:t> </a:t>
            </a:r>
            <a:r>
              <a:rPr lang="pl-PL" dirty="0" err="1"/>
              <a:t>policie’y</a:t>
            </a:r>
            <a:r>
              <a:rPr lang="pl-PL" dirty="0"/>
              <a:t> są obiektami na poziomie schematu, co oznacza, że baza danych i schemat muszą istnieć w </a:t>
            </a:r>
            <a:r>
              <a:rPr lang="pl-PL" dirty="0" err="1"/>
              <a:t>Snowflake</a:t>
            </a:r>
            <a:r>
              <a:rPr lang="pl-PL" dirty="0"/>
              <a:t> przed zastosowaniem zasad maskowania do kolumny. </a:t>
            </a:r>
          </a:p>
          <a:p>
            <a:r>
              <a:rPr lang="pl-PL" dirty="0"/>
              <a:t>Obecnie </a:t>
            </a:r>
            <a:r>
              <a:rPr lang="pl-PL" dirty="0" err="1"/>
              <a:t>Snowflake</a:t>
            </a:r>
            <a:r>
              <a:rPr lang="pl-PL" dirty="0"/>
              <a:t> obsługuje </a:t>
            </a:r>
            <a:r>
              <a:rPr lang="pl-PL" dirty="0" err="1"/>
              <a:t>Dynamic</a:t>
            </a:r>
            <a:r>
              <a:rPr lang="pl-PL" dirty="0"/>
              <a:t> Data </a:t>
            </a:r>
            <a:r>
              <a:rPr lang="pl-PL" dirty="0" err="1"/>
              <a:t>Masking</a:t>
            </a:r>
            <a:r>
              <a:rPr lang="pl-PL" dirty="0"/>
              <a:t> w tabelach i widokach.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Row</a:t>
            </a:r>
            <a:r>
              <a:rPr lang="pl-PL" sz="9600" dirty="0"/>
              <a:t> Access </a:t>
            </a:r>
            <a:r>
              <a:rPr lang="pl-PL" sz="9600" dirty="0" err="1"/>
              <a:t>Policies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7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Row</a:t>
            </a:r>
            <a:r>
              <a:rPr lang="pl-PL" sz="6000" dirty="0"/>
              <a:t> Access </a:t>
            </a:r>
            <a:r>
              <a:rPr lang="pl-PL" sz="6000" dirty="0" err="1"/>
              <a:t>Policies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Row</a:t>
            </a:r>
            <a:r>
              <a:rPr lang="pl-PL" dirty="0"/>
              <a:t> Access </a:t>
            </a:r>
            <a:r>
              <a:rPr lang="pl-PL" dirty="0" err="1"/>
              <a:t>Policies</a:t>
            </a:r>
            <a:r>
              <a:rPr lang="pl-PL" dirty="0"/>
              <a:t> mogą pomóc w implementacji zabezpieczeń na poziomie wiersza opartych na zasadach, aby określić, które wiersze mogą być wyświetlane w wyniku zapytania. </a:t>
            </a:r>
          </a:p>
          <a:p>
            <a:r>
              <a:rPr lang="pl-PL" dirty="0" err="1"/>
              <a:t>Row</a:t>
            </a:r>
            <a:r>
              <a:rPr lang="pl-PL" dirty="0"/>
              <a:t> Access </a:t>
            </a:r>
            <a:r>
              <a:rPr lang="pl-PL" dirty="0" err="1"/>
              <a:t>Policies</a:t>
            </a:r>
            <a:r>
              <a:rPr lang="pl-PL" dirty="0"/>
              <a:t> to obiekt na poziomie schematu, który określa, czy dany wiersz w tabeli lub widoku można wyświetlić za pomocą następujących typów instrukcji:</a:t>
            </a:r>
          </a:p>
          <a:p>
            <a:pPr lvl="1"/>
            <a:r>
              <a:rPr lang="pl-PL" dirty="0"/>
              <a:t>Zapytań </a:t>
            </a:r>
            <a:r>
              <a:rPr lang="en-US" dirty="0"/>
              <a:t>SELECT</a:t>
            </a:r>
          </a:p>
          <a:p>
            <a:pPr lvl="1"/>
            <a:r>
              <a:rPr lang="pl-PL" dirty="0"/>
              <a:t>Wybieranych wierszy przez zapytania </a:t>
            </a:r>
            <a:r>
              <a:rPr lang="en-US" dirty="0"/>
              <a:t>UPDATE, DELETE </a:t>
            </a:r>
            <a:r>
              <a:rPr lang="pl-PL" dirty="0"/>
              <a:t>i</a:t>
            </a:r>
            <a:r>
              <a:rPr lang="en-US" dirty="0"/>
              <a:t> MERGE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0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Serverless</a:t>
            </a:r>
            <a:r>
              <a:rPr lang="pl-PL" sz="9600" dirty="0"/>
              <a:t> </a:t>
            </a:r>
            <a:r>
              <a:rPr lang="pl-PL" sz="9600" dirty="0" err="1"/>
              <a:t>Tasks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Serverless</a:t>
            </a:r>
            <a:r>
              <a:rPr lang="pl-PL" sz="6000" dirty="0"/>
              <a:t> </a:t>
            </a:r>
            <a:r>
              <a:rPr lang="pl-PL" sz="6000" dirty="0" err="1"/>
              <a:t>Tasks</a:t>
            </a:r>
            <a:br>
              <a:rPr lang="pl-PL" sz="6000" dirty="0"/>
            </a:br>
            <a:r>
              <a:rPr lang="pl-PL" sz="3600" dirty="0"/>
              <a:t>(Public Preview)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857"/>
            <a:ext cx="10515600" cy="3782106"/>
          </a:xfrm>
        </p:spPr>
        <p:txBody>
          <a:bodyPr>
            <a:normAutofit/>
          </a:bodyPr>
          <a:lstStyle/>
          <a:p>
            <a:r>
              <a:rPr lang="pl-PL" dirty="0"/>
              <a:t>Ta funkcja przenosi zasoby obliczeniowe dla określonych zadań z wirtualnych magazynów do usługi zarządzanej przez </a:t>
            </a:r>
            <a:r>
              <a:rPr lang="pl-PL" dirty="0" err="1"/>
              <a:t>Snowflake</a:t>
            </a:r>
            <a:r>
              <a:rPr lang="pl-PL" dirty="0"/>
              <a:t>.</a:t>
            </a:r>
          </a:p>
          <a:p>
            <a:r>
              <a:rPr lang="pl-PL" dirty="0" err="1"/>
              <a:t>Snowflake</a:t>
            </a:r>
            <a:r>
              <a:rPr lang="pl-PL" dirty="0"/>
              <a:t> automatycznie zmienia rozmiar i skaluje te zasoby obliczeniowe zgodnie z wymaganiami dla każdego obciążenia, a także zawiesza usługę dla określonego zadania, aby obniżyć koszty. </a:t>
            </a:r>
          </a:p>
          <a:p>
            <a:r>
              <a:rPr lang="pl-PL" dirty="0"/>
              <a:t>Aby określić idealny rozmiar dla każdego uruchomienia zadania, </a:t>
            </a:r>
            <a:r>
              <a:rPr lang="pl-PL" dirty="0" err="1"/>
              <a:t>Snowflake</a:t>
            </a:r>
            <a:r>
              <a:rPr lang="pl-PL" dirty="0"/>
              <a:t> analizuje historię zadań dla poprzednich uruchomień.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0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Secondary</a:t>
            </a:r>
            <a:r>
              <a:rPr lang="pl-PL" sz="9600" dirty="0"/>
              <a:t> </a:t>
            </a:r>
            <a:r>
              <a:rPr lang="pl-PL" sz="9600" dirty="0" err="1"/>
              <a:t>Roles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6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AGENDA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>
                <a:latin typeface="+mj-lt"/>
              </a:rPr>
              <a:t>O mnie (i moim wyzwaniu)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+mj-lt"/>
              </a:rPr>
              <a:t>Kilka słów o </a:t>
            </a:r>
            <a:r>
              <a:rPr lang="pl-PL" dirty="0" err="1">
                <a:latin typeface="+mj-lt"/>
              </a:rPr>
              <a:t>Snowflake</a:t>
            </a:r>
            <a:endParaRPr lang="pl-PL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l-PL" dirty="0">
                <a:latin typeface="+mj-lt"/>
              </a:rPr>
              <a:t>Lista wybranych funkcjonalności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+mj-lt"/>
              </a:rPr>
              <a:t>Najciekawsze funkcjonalności - DEMO</a:t>
            </a:r>
          </a:p>
          <a:p>
            <a:pPr>
              <a:lnSpc>
                <a:spcPct val="150000"/>
              </a:lnSpc>
            </a:pPr>
            <a:r>
              <a:rPr lang="pl-PL" dirty="0">
                <a:latin typeface="+mj-lt"/>
              </a:rPr>
              <a:t>Q&amp;A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2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Secondary</a:t>
            </a:r>
            <a:r>
              <a:rPr lang="pl-PL" sz="6000" dirty="0"/>
              <a:t> </a:t>
            </a:r>
            <a:r>
              <a:rPr lang="pl-PL" sz="6000" dirty="0" err="1"/>
              <a:t>Roles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903"/>
            <a:ext cx="10515600" cy="3634060"/>
          </a:xfrm>
        </p:spPr>
        <p:txBody>
          <a:bodyPr>
            <a:normAutofit/>
          </a:bodyPr>
          <a:lstStyle/>
          <a:p>
            <a:r>
              <a:rPr lang="pl-PL" dirty="0" err="1"/>
              <a:t>Secondary</a:t>
            </a:r>
            <a:r>
              <a:rPr lang="pl-PL" dirty="0"/>
              <a:t> </a:t>
            </a:r>
            <a:r>
              <a:rPr lang="pl-PL" dirty="0" err="1"/>
              <a:t>Roles</a:t>
            </a:r>
            <a:r>
              <a:rPr lang="pl-PL" dirty="0"/>
              <a:t> umożliwiają aktywację wszystkich ról przyznanych użytkownikowi w sesji użytkownika. </a:t>
            </a:r>
          </a:p>
          <a:p>
            <a:r>
              <a:rPr lang="pl-PL" dirty="0"/>
              <a:t>Wcześniej użytkownicy byli ograniczeni do aktywowania jednej roli, </a:t>
            </a:r>
            <a:r>
              <a:rPr lang="pl-PL" dirty="0" err="1"/>
              <a:t>current</a:t>
            </a:r>
            <a:r>
              <a:rPr lang="pl-PL" dirty="0"/>
              <a:t> role, teraz nazywanej rolą podstawową, wraz z hierarchią ról podrzędnych.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8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92137"/>
            <a:ext cx="12192000" cy="2864212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Email Notifications for </a:t>
            </a:r>
            <a:br>
              <a:rPr lang="pl-PL" sz="9600" dirty="0"/>
            </a:br>
            <a:r>
              <a:rPr lang="en-US" sz="9600" dirty="0"/>
              <a:t>Non-administrators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44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058"/>
          </a:xfrm>
        </p:spPr>
        <p:txBody>
          <a:bodyPr>
            <a:noAutofit/>
          </a:bodyPr>
          <a:lstStyle/>
          <a:p>
            <a:pPr algn="ctr"/>
            <a:r>
              <a:rPr lang="pl-PL" sz="6000" dirty="0"/>
              <a:t>Email </a:t>
            </a:r>
            <a:r>
              <a:rPr lang="pl-PL" sz="6000" dirty="0" err="1"/>
              <a:t>Notifications</a:t>
            </a:r>
            <a:r>
              <a:rPr lang="pl-PL" sz="6000" dirty="0"/>
              <a:t> for </a:t>
            </a:r>
            <a:br>
              <a:rPr lang="pl-PL" sz="6000" dirty="0"/>
            </a:br>
            <a:r>
              <a:rPr lang="pl-PL" sz="6000" dirty="0"/>
              <a:t>Non-</a:t>
            </a:r>
            <a:r>
              <a:rPr lang="pl-PL" sz="6000" dirty="0" err="1"/>
              <a:t>administrators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71"/>
            <a:ext cx="10515600" cy="2954792"/>
          </a:xfrm>
        </p:spPr>
        <p:txBody>
          <a:bodyPr>
            <a:normAutofit/>
          </a:bodyPr>
          <a:lstStyle/>
          <a:p>
            <a:r>
              <a:rPr lang="pl-PL" dirty="0"/>
              <a:t>Resource Monitor: nowy parametr umożliwiający powiadomienia      e-mail dla osób niebędących administratorami (użytkownicy, którzy nie mają roli ACCOUNTADMIN).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07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52800"/>
            <a:ext cx="12192000" cy="3003550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Support for Redirecting Client Connections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45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364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Support for Redirecting Client Connections</a:t>
            </a:r>
            <a:br>
              <a:rPr lang="pl-PL" sz="6000" dirty="0"/>
            </a:br>
            <a:r>
              <a:rPr lang="pl-PL" sz="3600" dirty="0"/>
              <a:t>(Public Preview)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657"/>
            <a:ext cx="10515600" cy="3477306"/>
          </a:xfrm>
        </p:spPr>
        <p:txBody>
          <a:bodyPr>
            <a:normAutofit/>
          </a:bodyPr>
          <a:lstStyle/>
          <a:p>
            <a:r>
              <a:rPr lang="pl-PL" dirty="0"/>
              <a:t>Umożliwia automatyczne przekierowywanie połączeń klientów na kontach </a:t>
            </a:r>
            <a:r>
              <a:rPr lang="pl-PL" dirty="0" err="1"/>
              <a:t>Snowflake</a:t>
            </a:r>
            <a:r>
              <a:rPr lang="pl-PL" dirty="0"/>
              <a:t> w różnych regionach i chmurach w celu zapewnienia ciągłości biznesowej. </a:t>
            </a:r>
          </a:p>
          <a:p>
            <a:r>
              <a:rPr lang="pl-PL" dirty="0"/>
              <a:t>Przekierowanie klienta wraz z replikacją bazy danych i przełączaniem awaryjnym umożliwia odzyskiwanie danych i połączeń klienckich.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22171"/>
            <a:ext cx="12192000" cy="3134178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Hierarchical</a:t>
            </a:r>
            <a:r>
              <a:rPr lang="pl-PL" sz="9600" dirty="0"/>
              <a:t> Data </a:t>
            </a:r>
            <a:r>
              <a:rPr lang="pl-PL" sz="9600" dirty="0" err="1"/>
              <a:t>Queries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567" y="452210"/>
            <a:ext cx="8584474" cy="1325563"/>
          </a:xfrm>
        </p:spPr>
        <p:txBody>
          <a:bodyPr>
            <a:noAutofit/>
          </a:bodyPr>
          <a:lstStyle/>
          <a:p>
            <a:pPr algn="ctr"/>
            <a:r>
              <a:rPr lang="pl-PL" sz="4800" dirty="0" err="1"/>
              <a:t>Hierarchical</a:t>
            </a:r>
            <a:r>
              <a:rPr lang="pl-PL" sz="4800" dirty="0"/>
              <a:t> Data </a:t>
            </a:r>
            <a:r>
              <a:rPr lang="pl-PL" sz="4800" dirty="0" err="1"/>
              <a:t>Queries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3863"/>
            <a:ext cx="10515600" cy="3573100"/>
          </a:xfrm>
        </p:spPr>
        <p:txBody>
          <a:bodyPr>
            <a:normAutofit/>
          </a:bodyPr>
          <a:lstStyle/>
          <a:p>
            <a:r>
              <a:rPr lang="pl-PL" dirty="0"/>
              <a:t>Nie ma ograniczeń co do liczby wykonywanych iteracji.</a:t>
            </a:r>
          </a:p>
          <a:p>
            <a:r>
              <a:rPr lang="pl-PL" dirty="0"/>
              <a:t>Zapytania, które wcześniej zakończyły się niepowodzeniem z powodu powyższego komunikatu o błędzie (w szczególności zapytania, które powodują nieskończone pętle) nie kończą się już niepowodzeniem i są kontynuowane do momentu pomyślnego zakończenia zapytania lub przekroczenia limitu czasu, co można kontrolować, ustawiając parametr STATEMENT_TIMEOUT_IN_SECONDS.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0"/>
            <a:ext cx="12192000" cy="292735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Support</a:t>
            </a:r>
            <a:r>
              <a:rPr lang="pl-PL" sz="9600" dirty="0"/>
              <a:t> for </a:t>
            </a:r>
            <a:r>
              <a:rPr lang="pl-PL" sz="9600" dirty="0" err="1"/>
              <a:t>Geospatial</a:t>
            </a:r>
            <a:r>
              <a:rPr lang="pl-PL" sz="9600" dirty="0"/>
              <a:t> Data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54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Support</a:t>
            </a:r>
            <a:r>
              <a:rPr lang="pl-PL" sz="6000" dirty="0"/>
              <a:t> for </a:t>
            </a:r>
            <a:r>
              <a:rPr lang="pl-PL" sz="6000" dirty="0" err="1"/>
              <a:t>Geospatial</a:t>
            </a:r>
            <a:r>
              <a:rPr lang="pl-PL" sz="6000" dirty="0"/>
              <a:t> Data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1611"/>
            <a:ext cx="10515600" cy="3625352"/>
          </a:xfrm>
        </p:spPr>
        <p:txBody>
          <a:bodyPr>
            <a:normAutofit/>
          </a:bodyPr>
          <a:lstStyle/>
          <a:p>
            <a:r>
              <a:rPr lang="pl-PL" dirty="0"/>
              <a:t>Obsługa ładowania i analizy danych </a:t>
            </a:r>
            <a:r>
              <a:rPr lang="pl-PL" dirty="0" err="1"/>
              <a:t>geoprzestrzennych</a:t>
            </a:r>
            <a:r>
              <a:rPr lang="pl-PL" dirty="0"/>
              <a:t> </a:t>
            </a:r>
          </a:p>
          <a:p>
            <a:r>
              <a:rPr lang="pl-PL" dirty="0"/>
              <a:t>Ta obsługa jest wdrażana poprzez nowy typ danych, GEOGRAPHY, który reprezentuje obiekty </a:t>
            </a:r>
            <a:r>
              <a:rPr lang="pl-PL" dirty="0" err="1"/>
              <a:t>geoprzestrzenne</a:t>
            </a:r>
            <a:r>
              <a:rPr lang="pl-PL" dirty="0"/>
              <a:t> na powierzchni Ziemi. </a:t>
            </a:r>
          </a:p>
          <a:p>
            <a:r>
              <a:rPr lang="pl-PL" dirty="0"/>
              <a:t>Ta funkcja jest dostępna dla wszystkich kont </a:t>
            </a:r>
            <a:r>
              <a:rPr lang="pl-PL" dirty="0" err="1"/>
              <a:t>Snowflake</a:t>
            </a:r>
            <a:r>
              <a:rPr lang="pl-PL" dirty="0"/>
              <a:t>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3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52502"/>
            <a:ext cx="12192000" cy="32038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/>
              <a:t>Detection of Column Definitions in Staged Files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O MNIE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84FFDC2A-43FB-1BE4-D07A-E100FB21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" y="1359012"/>
            <a:ext cx="3082834" cy="44678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58C0D-4B2D-F06E-DFC4-BB7853F4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382" y="1950720"/>
            <a:ext cx="7992537" cy="3876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2400" dirty="0"/>
              <a:t>Snowflake </a:t>
            </a:r>
            <a:r>
              <a:rPr lang="pl-PL" sz="2400" dirty="0" err="1"/>
              <a:t>Evangelist</a:t>
            </a:r>
            <a:r>
              <a:rPr lang="pl-PL" sz="2400" dirty="0"/>
              <a:t>, InfiniteDATA.</a:t>
            </a:r>
          </a:p>
          <a:p>
            <a:pPr marL="0" indent="0">
              <a:buNone/>
            </a:pPr>
            <a:r>
              <a:rPr lang="pl-PL" sz="2400" dirty="0"/>
              <a:t>Specjalizuje się w projektowaniu i implementacji rozwiązań hurtowni danych i procesów ETL/ELT. </a:t>
            </a:r>
          </a:p>
          <a:p>
            <a:pPr marL="0" indent="0">
              <a:buNone/>
            </a:pPr>
            <a:r>
              <a:rPr lang="pl-PL" sz="2400" dirty="0"/>
              <a:t>Eksplorator i pasjonat rozwiązań chmurowych, prelegent na konferencjach poświęconych technologiom przetwarzania danych, trener. </a:t>
            </a:r>
          </a:p>
          <a:p>
            <a:pPr marL="0" indent="0">
              <a:buNone/>
            </a:pPr>
            <a:r>
              <a:rPr lang="pl-PL" sz="2400" dirty="0"/>
              <a:t>Zakochany w platformie </a:t>
            </a:r>
            <a:r>
              <a:rPr lang="pl-PL" sz="2400" dirty="0" err="1"/>
              <a:t>Snowflake</a:t>
            </a:r>
            <a:r>
              <a:rPr lang="pl-PL" sz="2400" dirty="0"/>
              <a:t> od pierwszego kliknięcia. Dzięki działaniom w społeczności </a:t>
            </a:r>
            <a:r>
              <a:rPr lang="pl-PL" sz="2400" dirty="0" err="1"/>
              <a:t>Snowflake</a:t>
            </a:r>
            <a:r>
              <a:rPr lang="pl-PL" sz="2400" dirty="0"/>
              <a:t> uzyskał tytuł </a:t>
            </a:r>
            <a:r>
              <a:rPr lang="pl-PL" sz="2400" dirty="0" err="1"/>
              <a:t>Snowflake</a:t>
            </a:r>
            <a:r>
              <a:rPr lang="pl-PL" sz="2400" dirty="0"/>
              <a:t> </a:t>
            </a:r>
            <a:r>
              <a:rPr lang="pl-PL" sz="2400" dirty="0" err="1"/>
              <a:t>Community</a:t>
            </a:r>
            <a:r>
              <a:rPr lang="pl-PL" sz="2400" dirty="0"/>
              <a:t> Data </a:t>
            </a:r>
            <a:r>
              <a:rPr lang="pl-PL" sz="2400" dirty="0" err="1"/>
              <a:t>SuperHero</a:t>
            </a:r>
            <a:r>
              <a:rPr lang="pl-PL" sz="2400" dirty="0"/>
              <a:t>. </a:t>
            </a:r>
          </a:p>
          <a:p>
            <a:pPr marL="0" indent="0">
              <a:buNone/>
            </a:pPr>
            <a:r>
              <a:rPr lang="pl-PL" sz="2400" dirty="0"/>
              <a:t>W wolnych chwilach uwielbia strojenie i optymalizację silników baz danych do granic możliwości. Prywatnie mąż i zabiegany ojciec dwójki gałganów.</a:t>
            </a:r>
            <a:endParaRPr lang="en-US" sz="3200" dirty="0">
              <a:latin typeface="+mj-lt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FF42E2A-05AF-F78D-AEC8-1CBE8D03007A}"/>
              </a:ext>
            </a:extLst>
          </p:cNvPr>
          <p:cNvSpPr txBox="1"/>
          <p:nvPr/>
        </p:nvSpPr>
        <p:spPr>
          <a:xfrm>
            <a:off x="697042" y="5710019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rgbClr val="4D4D4D"/>
                </a:solidFill>
                <a:latin typeface="Roboto"/>
              </a:rPr>
              <a:t>Michał</a:t>
            </a:r>
            <a:r>
              <a:rPr lang="pl-PL" sz="3600" dirty="0"/>
              <a:t> </a:t>
            </a:r>
            <a:r>
              <a:rPr lang="pl-PL" sz="2400" dirty="0">
                <a:solidFill>
                  <a:srgbClr val="4D4D4D"/>
                </a:solidFill>
                <a:latin typeface="Roboto"/>
              </a:rPr>
              <a:t>Gołoś</a:t>
            </a:r>
          </a:p>
        </p:txBody>
      </p:sp>
    </p:spTree>
    <p:extLst>
      <p:ext uri="{BB962C8B-B14F-4D97-AF65-F5344CB8AC3E}">
        <p14:creationId xmlns:p14="http://schemas.microsoft.com/office/powerpoint/2010/main" val="585557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814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Detection of Column Definitions in Staged Files</a:t>
            </a:r>
            <a:br>
              <a:rPr lang="pl-PL" sz="6000" dirty="0"/>
            </a:br>
            <a:r>
              <a:rPr lang="pl-PL" sz="3600" dirty="0"/>
              <a:t>(Public Preview)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279"/>
            <a:ext cx="10515600" cy="3555683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Pobieranie definicji kolumn z zestawu plików zawierających dane częściowo ustrukturyzowane. </a:t>
            </a:r>
          </a:p>
          <a:p>
            <a:r>
              <a:rPr lang="pl-PL" dirty="0"/>
              <a:t>Definicje kolumn obejmują nazwy, typy danych i kolejność kolumn w plikach. </a:t>
            </a:r>
          </a:p>
          <a:p>
            <a:r>
              <a:rPr lang="pl-PL" dirty="0"/>
              <a:t>Użyj definicji kolumn, aby uprościć tworzenie standardowej tabeli docelowej lub zewnętrznej tabeli do zapytania o dane.</a:t>
            </a:r>
          </a:p>
          <a:p>
            <a:r>
              <a:rPr lang="pl-PL" dirty="0"/>
              <a:t>Uwaga: ta funkcja jest obecnie ograniczona do plików </a:t>
            </a:r>
            <a:r>
              <a:rPr lang="pl-PL" dirty="0" err="1"/>
              <a:t>Parquet</a:t>
            </a:r>
            <a:r>
              <a:rPr lang="pl-PL" dirty="0"/>
              <a:t>, </a:t>
            </a:r>
            <a:r>
              <a:rPr lang="pl-PL" dirty="0" err="1"/>
              <a:t>Avro</a:t>
            </a:r>
            <a:r>
              <a:rPr lang="pl-PL" dirty="0"/>
              <a:t> i ORC.</a:t>
            </a:r>
          </a:p>
          <a:p>
            <a:r>
              <a:rPr lang="pl-PL" dirty="0"/>
              <a:t>Ta obsługa jest realizowana przez parę nowych funkcji SQL i nową klauzulę CREATE TABLE ... USING TEMPLATE.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Larger</a:t>
            </a:r>
            <a:r>
              <a:rPr lang="pl-PL" sz="9600" dirty="0"/>
              <a:t> </a:t>
            </a:r>
            <a:r>
              <a:rPr lang="pl-PL" sz="9600" dirty="0" err="1"/>
              <a:t>Warehouses</a:t>
            </a:r>
            <a:r>
              <a:rPr lang="pl-PL" sz="9600" dirty="0"/>
              <a:t>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73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Larger</a:t>
            </a:r>
            <a:r>
              <a:rPr lang="pl-PL" sz="6000" dirty="0"/>
              <a:t> </a:t>
            </a:r>
            <a:r>
              <a:rPr lang="pl-PL" sz="6000" dirty="0" err="1"/>
              <a:t>Warehouses</a:t>
            </a:r>
            <a:br>
              <a:rPr lang="pl-PL" sz="6000" dirty="0"/>
            </a:br>
            <a:r>
              <a:rPr lang="pl-PL" sz="3600" dirty="0"/>
              <a:t>(Public Preview)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811"/>
            <a:ext cx="10515600" cy="3930152"/>
          </a:xfrm>
        </p:spPr>
        <p:txBody>
          <a:bodyPr>
            <a:normAutofit/>
          </a:bodyPr>
          <a:lstStyle/>
          <a:p>
            <a:r>
              <a:rPr lang="pl-PL" dirty="0"/>
              <a:t>Dodanie dwóch rozmiarów magazynów, 5X-LARGE i 6X-LARGE. </a:t>
            </a:r>
          </a:p>
          <a:p>
            <a:r>
              <a:rPr lang="pl-PL" dirty="0"/>
              <a:t>Każdy z nich jest w przybliżeniu dwukrotnością zasobów obliczeniowych rozmiaru poniżej. </a:t>
            </a:r>
          </a:p>
          <a:p>
            <a:r>
              <a:rPr lang="pl-PL" dirty="0"/>
              <a:t>Większe magazyny mogą poprawić wydajność obciążeń wymagających dużej mocy obliczeniowej i zapewnić szybsze przetwarzanie dużych zestawów danych.</a:t>
            </a:r>
          </a:p>
          <a:p>
            <a:r>
              <a:rPr lang="pl-PL" dirty="0"/>
              <a:t>Ta funkcja wersji zapoznawczej jest obecnie dostępna tylko w usługach Amazon Web Services (AWS) (wkrótce obsługa MS </a:t>
            </a:r>
            <a:r>
              <a:rPr lang="pl-PL" dirty="0" err="1"/>
              <a:t>Azure</a:t>
            </a:r>
            <a:r>
              <a:rPr lang="pl-PL" dirty="0"/>
              <a:t>).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0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13462"/>
            <a:ext cx="12192000" cy="3142887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Improved Cloning Speed of 45</a:t>
            </a:r>
            <a:r>
              <a:rPr lang="pl-PL" sz="9600" dirty="0"/>
              <a:t>%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33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61210"/>
            <a:ext cx="12192000" cy="3195139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Data Replication speeds improved 55%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7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96046"/>
            <a:ext cx="12192000" cy="3160304"/>
          </a:xfrm>
        </p:spPr>
        <p:txBody>
          <a:bodyPr>
            <a:normAutofit fontScale="90000"/>
          </a:bodyPr>
          <a:lstStyle/>
          <a:p>
            <a:pPr algn="ctr"/>
            <a:r>
              <a:rPr lang="pl-PL" sz="9600" dirty="0" err="1"/>
              <a:t>Latency</a:t>
            </a:r>
            <a:r>
              <a:rPr lang="pl-PL" sz="9600" dirty="0"/>
              <a:t> and </a:t>
            </a:r>
            <a:r>
              <a:rPr lang="pl-PL" sz="9600" dirty="0" err="1"/>
              <a:t>Concurrency</a:t>
            </a:r>
            <a:r>
              <a:rPr lang="pl-PL" sz="9600" dirty="0"/>
              <a:t> </a:t>
            </a:r>
            <a:r>
              <a:rPr lang="pl-PL" sz="9600" dirty="0" err="1"/>
              <a:t>Improvements</a:t>
            </a:r>
            <a:r>
              <a:rPr lang="pl-PL" sz="9600" dirty="0"/>
              <a:t>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err="1"/>
              <a:t>Latency</a:t>
            </a:r>
            <a:r>
              <a:rPr lang="pl-PL" sz="4800" dirty="0"/>
              <a:t> and </a:t>
            </a:r>
            <a:r>
              <a:rPr lang="pl-PL" sz="4800" dirty="0" err="1"/>
              <a:t>Concurrency</a:t>
            </a:r>
            <a:r>
              <a:rPr lang="pl-PL" sz="4800" dirty="0"/>
              <a:t> </a:t>
            </a:r>
            <a:br>
              <a:rPr lang="pl-PL" sz="4800" dirty="0"/>
            </a:br>
            <a:r>
              <a:rPr lang="pl-PL" sz="4800" dirty="0" err="1"/>
              <a:t>Improvements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565"/>
            <a:ext cx="10515600" cy="3773397"/>
          </a:xfrm>
        </p:spPr>
        <p:txBody>
          <a:bodyPr>
            <a:normAutofit/>
          </a:bodyPr>
          <a:lstStyle/>
          <a:p>
            <a:r>
              <a:rPr lang="pl-PL" dirty="0"/>
              <a:t>Poprawa latencji i współbieżności we wszystkich regionach. Zmiany te poprawiają współbieżne przetwarzanie zapytań i przepustowość oraz ułatwiają szybsze wykonywanie zapytań. </a:t>
            </a:r>
          </a:p>
          <a:p>
            <a:r>
              <a:rPr lang="pl-PL" dirty="0"/>
              <a:t>W przypadku klientów z interaktywnymi przypadkami użycia, na przykład pulpitem nawigacyjnym lub aplikacją danych, te zmiany poprawiają aktualność danych i zmniejszają opóźnienia zapytań.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00250"/>
            <a:ext cx="12192000" cy="3256099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Unstructured</a:t>
            </a:r>
            <a:r>
              <a:rPr lang="pl-PL" sz="9600" dirty="0"/>
              <a:t> Data </a:t>
            </a:r>
            <a:r>
              <a:rPr lang="pl-PL" sz="9600" dirty="0" err="1"/>
              <a:t>Support</a:t>
            </a:r>
            <a:r>
              <a:rPr lang="pl-PL" sz="9600" dirty="0"/>
              <a:t>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8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Unstructured</a:t>
            </a:r>
            <a:r>
              <a:rPr lang="pl-PL" sz="6000" dirty="0"/>
              <a:t> Data</a:t>
            </a:r>
            <a:br>
              <a:rPr lang="pl-PL" sz="6000" dirty="0"/>
            </a:br>
            <a:r>
              <a:rPr lang="pl-PL" sz="6000" dirty="0" err="1"/>
              <a:t>Support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229"/>
            <a:ext cx="10515600" cy="391273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Ta funkcja umożliwia użytkownikom dostęp, ładowanie, zarządzanie i udostępnianie nieustrukturyzowanych plików typów danych, dla których </a:t>
            </a:r>
            <a:r>
              <a:rPr lang="pl-PL" dirty="0" err="1"/>
              <a:t>Snowflake</a:t>
            </a:r>
            <a:r>
              <a:rPr lang="pl-PL" dirty="0"/>
              <a:t> nie ma natywnej obsługi, w tym niektórych typów specyficznych dla branży. </a:t>
            </a:r>
          </a:p>
          <a:p>
            <a:r>
              <a:rPr lang="pl-PL" dirty="0"/>
              <a:t>Obsługa plików nieustrukturyzowanych uzupełnia istniejącą obsługę danych ustrukturyzowanych i częściowo ustrukturyzowanych.</a:t>
            </a:r>
          </a:p>
          <a:p>
            <a:r>
              <a:rPr lang="pl-PL" dirty="0"/>
              <a:t>Wsparcie dla nieustrukturyzowanych plików danych jest zapewniane przez następujące funkcje:</a:t>
            </a:r>
          </a:p>
          <a:p>
            <a:pPr lvl="1"/>
            <a:r>
              <a:rPr lang="pl-PL" dirty="0"/>
              <a:t>Funkcje SQL</a:t>
            </a:r>
          </a:p>
          <a:p>
            <a:pPr lvl="1"/>
            <a:r>
              <a:rPr lang="pl-PL" dirty="0"/>
              <a:t>Metoda GET w API </a:t>
            </a:r>
            <a:r>
              <a:rPr lang="pl-PL" dirty="0" err="1"/>
              <a:t>Snowflake</a:t>
            </a:r>
            <a:r>
              <a:rPr lang="pl-PL" dirty="0"/>
              <a:t> SQL</a:t>
            </a:r>
          </a:p>
          <a:p>
            <a:pPr lvl="1"/>
            <a:r>
              <a:rPr lang="pl-PL" dirty="0"/>
              <a:t>Tabele katalogów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71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Unstructured</a:t>
            </a:r>
            <a:r>
              <a:rPr lang="pl-PL" sz="6000" dirty="0"/>
              <a:t> Data</a:t>
            </a:r>
            <a:br>
              <a:rPr lang="pl-PL" sz="6000" dirty="0"/>
            </a:br>
            <a:r>
              <a:rPr lang="pl-PL" sz="6000" dirty="0" err="1"/>
              <a:t>Support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pl-PL" sz="13800" dirty="0"/>
              <a:t>DEMO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9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INSULINOOPORNOŚĆ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sz="2400" dirty="0" err="1">
                <a:latin typeface="+mj-lt"/>
              </a:rPr>
              <a:t>Insulinooporność</a:t>
            </a:r>
            <a:r>
              <a:rPr lang="pl-PL" sz="2400" dirty="0">
                <a:latin typeface="+mj-lt"/>
              </a:rPr>
              <a:t> oznacza obniżoną wrażliwości organizmu na działanie insuliny - hormonu odpowiedzialnego głównie za regulację poziomu cukru we krwi, ale także gospodarki tłuszczowej. </a:t>
            </a:r>
            <a:r>
              <a:rPr lang="pl-PL" sz="2400" dirty="0" err="1">
                <a:latin typeface="+mj-lt"/>
              </a:rPr>
              <a:t>Insulinooporność</a:t>
            </a:r>
            <a:r>
              <a:rPr lang="pl-PL" sz="2400" dirty="0">
                <a:latin typeface="+mj-lt"/>
              </a:rPr>
              <a:t> jest bardzo niebezpieczna, ponieważ może doprowadzić do rozwoju cukrzycy typu 2 lub innych chorób. Dotyczy to zwłaszcza osób zmagających się z nadwagą i otyłością</a:t>
            </a:r>
            <a:endParaRPr lang="en-US" sz="24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6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/>
              <a:t>Object </a:t>
            </a:r>
            <a:r>
              <a:rPr lang="pl-PL" sz="9600" dirty="0" err="1"/>
              <a:t>Tagging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46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/>
              <a:t>Object </a:t>
            </a:r>
            <a:r>
              <a:rPr lang="pl-PL" sz="6000" dirty="0" err="1"/>
              <a:t>Tagging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0685"/>
            <a:ext cx="10515600" cy="3956277"/>
          </a:xfrm>
        </p:spPr>
        <p:txBody>
          <a:bodyPr>
            <a:normAutofit/>
          </a:bodyPr>
          <a:lstStyle/>
          <a:p>
            <a:r>
              <a:rPr lang="pl-PL" dirty="0"/>
              <a:t>Ta funkcja umożliwia administratorom danych, właścicielom danych i personelowi odpowiedzialnemu za zarządzanie danymi kojarzenie </a:t>
            </a:r>
            <a:r>
              <a:rPr lang="pl-PL" dirty="0" err="1"/>
              <a:t>tagów</a:t>
            </a:r>
            <a:r>
              <a:rPr lang="pl-PL" dirty="0"/>
              <a:t> (par klucz-wartość) z obiektami </a:t>
            </a:r>
            <a:r>
              <a:rPr lang="pl-PL" dirty="0" err="1"/>
              <a:t>Snowflake</a:t>
            </a:r>
            <a:r>
              <a:rPr lang="pl-PL" dirty="0"/>
              <a:t> w celu rozwiązania różnych przypadków użycia, w tym:</a:t>
            </a:r>
          </a:p>
          <a:p>
            <a:pPr lvl="1"/>
            <a:r>
              <a:rPr lang="pl-PL" dirty="0"/>
              <a:t>Śledzenie poufnych danych w celu kontroli i ochrony zgodności.</a:t>
            </a:r>
          </a:p>
          <a:p>
            <a:pPr lvl="1"/>
            <a:r>
              <a:rPr lang="pl-PL" dirty="0"/>
              <a:t>Śledzenie wykorzystania zasobów w celu zarządzania kosztami.</a:t>
            </a:r>
          </a:p>
          <a:p>
            <a:r>
              <a:rPr lang="pl-PL" dirty="0" err="1"/>
              <a:t>Tagowanie</a:t>
            </a:r>
            <a:r>
              <a:rPr lang="pl-PL" dirty="0"/>
              <a:t> obiektów jest dostępne dla kont </a:t>
            </a:r>
            <a:r>
              <a:rPr lang="pl-PL" dirty="0" err="1"/>
              <a:t>Snowflake</a:t>
            </a:r>
            <a:r>
              <a:rPr lang="pl-PL" dirty="0"/>
              <a:t> w wersji Enterprise lub wyższej.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91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/>
              <a:t>Object </a:t>
            </a:r>
            <a:r>
              <a:rPr lang="pl-PL" sz="6000" dirty="0" err="1"/>
              <a:t>Tagging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pl-PL" sz="13800" dirty="0"/>
              <a:t>DEMO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/>
              <a:t>Object </a:t>
            </a:r>
            <a:r>
              <a:rPr lang="pl-PL" sz="9600" dirty="0" err="1"/>
              <a:t>Dependencies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5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/>
              <a:t> Object </a:t>
            </a:r>
            <a:r>
              <a:rPr lang="pl-PL" sz="6000" dirty="0" err="1"/>
              <a:t>Dependencies</a:t>
            </a:r>
            <a:br>
              <a:rPr lang="pl-PL" sz="6000" dirty="0"/>
            </a:br>
            <a:r>
              <a:rPr lang="pl-PL" sz="3600" dirty="0"/>
              <a:t>(GA)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6113"/>
            <a:ext cx="10515600" cy="3520849"/>
          </a:xfrm>
        </p:spPr>
        <p:txBody>
          <a:bodyPr>
            <a:normAutofit/>
          </a:bodyPr>
          <a:lstStyle/>
          <a:p>
            <a:r>
              <a:rPr lang="pl-PL" dirty="0"/>
              <a:t>Zapewnia administratorom danych i inżynierom danych ujednolicony obraz relacji między obiektami odniesienia i obiektami odniesienia. </a:t>
            </a:r>
          </a:p>
          <a:p>
            <a:r>
              <a:rPr lang="pl-PL" dirty="0"/>
              <a:t>Na przykład, gdy właściciel tabeli planuje zmodyfikować kolumnę, zapytanie do widoku OBJECT_DEPENDENCIES na podstawie nazwy tabeli zwraca wszystkie obiekty (np. widoki), na które modyfikacja będzie miała wpływ.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33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/>
              <a:t> Object </a:t>
            </a:r>
            <a:r>
              <a:rPr lang="pl-PL" sz="6000" dirty="0" err="1"/>
              <a:t>Dependencies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pl-PL" sz="13800" dirty="0"/>
              <a:t>DEMO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70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Snowflake</a:t>
            </a:r>
            <a:r>
              <a:rPr lang="pl-PL" sz="9600" dirty="0"/>
              <a:t> Scripting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4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Snowflake</a:t>
            </a:r>
            <a:r>
              <a:rPr lang="pl-PL" sz="6000" dirty="0"/>
              <a:t> Scripting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594" y="2542903"/>
            <a:ext cx="7905206" cy="3634060"/>
          </a:xfrm>
        </p:spPr>
        <p:txBody>
          <a:bodyPr>
            <a:normAutofit/>
          </a:bodyPr>
          <a:lstStyle/>
          <a:p>
            <a:r>
              <a:rPr lang="pl-PL" dirty="0" err="1"/>
              <a:t>Snowflake</a:t>
            </a:r>
            <a:r>
              <a:rPr lang="pl-PL" dirty="0"/>
              <a:t> Scripting to rozszerzenie </a:t>
            </a:r>
            <a:r>
              <a:rPr lang="pl-PL" dirty="0" err="1"/>
              <a:t>Snowflake</a:t>
            </a:r>
            <a:r>
              <a:rPr lang="pl-PL" dirty="0"/>
              <a:t> SQL, które dodaje obsługę logiki proceduralnej. </a:t>
            </a:r>
          </a:p>
          <a:p>
            <a:r>
              <a:rPr lang="pl-PL" dirty="0"/>
              <a:t>Za pomocą skryptów </a:t>
            </a:r>
            <a:r>
              <a:rPr lang="pl-PL" dirty="0" err="1"/>
              <a:t>Snowflake</a:t>
            </a:r>
            <a:r>
              <a:rPr lang="pl-PL" dirty="0"/>
              <a:t> można pisać procedury składowane w SQL.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A5B32DC-C123-778A-ACCA-10C4741D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" y="1837508"/>
            <a:ext cx="2410816" cy="4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8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Snowflake</a:t>
            </a:r>
            <a:r>
              <a:rPr lang="pl-PL" sz="6000" dirty="0"/>
              <a:t> Scripting</a:t>
            </a:r>
            <a:br>
              <a:rPr lang="pl-PL" sz="6000" dirty="0"/>
            </a:br>
            <a:r>
              <a:rPr lang="pl-PL" sz="3600" dirty="0"/>
              <a:t>(GA)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pl-PL" sz="13800" dirty="0"/>
              <a:t>DEMO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36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7440"/>
            <a:ext cx="12192000" cy="3978910"/>
          </a:xfrm>
        </p:spPr>
        <p:txBody>
          <a:bodyPr>
            <a:normAutofit/>
          </a:bodyPr>
          <a:lstStyle/>
          <a:p>
            <a:pPr algn="ctr"/>
            <a:r>
              <a:rPr lang="pl-PL" sz="9600" dirty="0" err="1"/>
              <a:t>Snowpark</a:t>
            </a:r>
            <a:r>
              <a:rPr lang="pl-PL" sz="9600" dirty="0"/>
              <a:t> with </a:t>
            </a:r>
            <a:r>
              <a:rPr lang="pl-PL" sz="9600" dirty="0" err="1"/>
              <a:t>Python</a:t>
            </a:r>
            <a:endParaRPr lang="pl-PL" sz="96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D5DD4E52-69CE-1544-218E-0819AA963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09" y="1247471"/>
            <a:ext cx="209579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SYGNAŁY ALARMOWE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 fontScale="92500" lnSpcReduction="20000"/>
          </a:bodyPr>
          <a:lstStyle/>
          <a:p>
            <a:r>
              <a:rPr lang="pl-PL" sz="2400" dirty="0">
                <a:latin typeface="+mj-lt"/>
              </a:rPr>
              <a:t>senność po posiłku (szczególnie bogatym w węglowodany),</a:t>
            </a:r>
          </a:p>
          <a:p>
            <a:r>
              <a:rPr lang="pl-PL" sz="2400" dirty="0">
                <a:latin typeface="+mj-lt"/>
              </a:rPr>
              <a:t>częste uczucie głodu i stąd często krótkie przerwy między posiłkami,</a:t>
            </a:r>
          </a:p>
          <a:p>
            <a:r>
              <a:rPr lang="pl-PL" sz="2400" dirty="0">
                <a:latin typeface="+mj-lt"/>
              </a:rPr>
              <a:t>nieodparta ochota na „coś słodkiego” po większym posiłku,</a:t>
            </a:r>
          </a:p>
          <a:p>
            <a:r>
              <a:rPr lang="pl-PL" sz="2400" dirty="0">
                <a:latin typeface="+mj-lt"/>
              </a:rPr>
              <a:t>przyrost masy ciała, szczególnie w obrębie brzucha (mimo normalnej diety),</a:t>
            </a:r>
          </a:p>
          <a:p>
            <a:r>
              <a:rPr lang="pl-PL" sz="2400" dirty="0">
                <a:latin typeface="+mj-lt"/>
              </a:rPr>
              <a:t>trudności ze zrzuceniem zbędnych kilogramów,</a:t>
            </a:r>
          </a:p>
          <a:p>
            <a:r>
              <a:rPr lang="pl-PL" sz="2400" dirty="0">
                <a:latin typeface="+mj-lt"/>
              </a:rPr>
              <a:t>zmiany na skórze o typie </a:t>
            </a:r>
            <a:r>
              <a:rPr lang="pl-PL" sz="2400" dirty="0" err="1">
                <a:latin typeface="+mj-lt"/>
              </a:rPr>
              <a:t>acanthosis</a:t>
            </a:r>
            <a:r>
              <a:rPr lang="pl-PL" sz="2400" dirty="0">
                <a:latin typeface="+mj-lt"/>
              </a:rPr>
              <a:t> </a:t>
            </a:r>
            <a:r>
              <a:rPr lang="pl-PL" sz="2400" dirty="0" err="1">
                <a:latin typeface="+mj-lt"/>
              </a:rPr>
              <a:t>nigricans</a:t>
            </a:r>
            <a:r>
              <a:rPr lang="pl-PL" sz="2400" dirty="0">
                <a:latin typeface="+mj-lt"/>
              </a:rPr>
              <a:t> (rogowacenia ciemnego),</a:t>
            </a:r>
          </a:p>
          <a:p>
            <a:r>
              <a:rPr lang="pl-PL" sz="2400" dirty="0">
                <a:latin typeface="+mj-lt"/>
              </a:rPr>
              <a:t>rozrost brodawkowaty skóry,</a:t>
            </a:r>
          </a:p>
          <a:p>
            <a:r>
              <a:rPr lang="pl-PL" sz="2400" dirty="0">
                <a:latin typeface="+mj-lt"/>
              </a:rPr>
              <a:t>zespół wielotorbielowatych jajników (PCOS),</a:t>
            </a:r>
          </a:p>
          <a:p>
            <a:r>
              <a:rPr lang="pl-PL" sz="2400" dirty="0">
                <a:latin typeface="+mj-lt"/>
              </a:rPr>
              <a:t>obniżenie nastoju, rozdrażnienie, ciągłe zmęczenie,</a:t>
            </a:r>
          </a:p>
          <a:p>
            <a:r>
              <a:rPr lang="pl-PL" sz="2400" dirty="0">
                <a:latin typeface="+mj-lt"/>
              </a:rPr>
              <a:t>„mgła” umysłowa – problemy z pamięcią i koncentracją,</a:t>
            </a:r>
          </a:p>
          <a:p>
            <a:r>
              <a:rPr lang="pl-PL" sz="2400" dirty="0">
                <a:latin typeface="+mj-lt"/>
              </a:rPr>
              <a:t>bóle głowy.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1B1AEA8F-F631-3F6E-06CE-7E6078B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6000" dirty="0" err="1"/>
              <a:t>Snowpark</a:t>
            </a:r>
            <a:r>
              <a:rPr lang="pl-PL" sz="6000" dirty="0"/>
              <a:t> with </a:t>
            </a:r>
            <a:r>
              <a:rPr lang="pl-PL" sz="6000" dirty="0" err="1"/>
              <a:t>Python</a:t>
            </a:r>
            <a:br>
              <a:rPr lang="pl-PL" sz="6000" dirty="0"/>
            </a:br>
            <a:r>
              <a:rPr lang="pl-PL" sz="3600" dirty="0"/>
              <a:t>(</a:t>
            </a:r>
            <a:r>
              <a:rPr lang="pl-PL" sz="3600" dirty="0" err="1"/>
              <a:t>Private</a:t>
            </a:r>
            <a:r>
              <a:rPr lang="pl-PL" sz="3600" dirty="0"/>
              <a:t> Preview)</a:t>
            </a:r>
            <a:endParaRPr lang="pl-PL" sz="6000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BE1B3E3-790F-0ED2-9F61-5EC1C5B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4859"/>
            <a:ext cx="10515600" cy="4351338"/>
          </a:xfrm>
        </p:spPr>
        <p:txBody>
          <a:bodyPr>
            <a:normAutofit/>
          </a:bodyPr>
          <a:lstStyle/>
          <a:p>
            <a:r>
              <a:rPr lang="pl-PL" dirty="0"/>
              <a:t>Biblioteka </a:t>
            </a:r>
            <a:r>
              <a:rPr lang="pl-PL" dirty="0" err="1"/>
              <a:t>Snowpark</a:t>
            </a:r>
            <a:r>
              <a:rPr lang="pl-PL" dirty="0"/>
              <a:t> zapewnia intuicyjny interfejs API do odpytywania i przetwarzania danych w potoku danych. </a:t>
            </a:r>
          </a:p>
          <a:p>
            <a:r>
              <a:rPr lang="pl-PL" dirty="0"/>
              <a:t>Korzystając z tej biblioteki, możesz tworzyć aplikacje przetwarzające dane w </a:t>
            </a:r>
            <a:r>
              <a:rPr lang="pl-PL" dirty="0" err="1"/>
              <a:t>Snowflake</a:t>
            </a:r>
            <a:r>
              <a:rPr lang="pl-PL" dirty="0"/>
              <a:t> bez przenoszenia danych do systemu, w którym działa Twój kod aplikacji.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284D08B-D99B-A330-E665-0C1CC00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50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l-PL" sz="16600" dirty="0"/>
              <a:t>Q&amp;A</a:t>
            </a:r>
            <a:endParaRPr lang="en-US" sz="1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83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Dziękuję </a:t>
            </a:r>
            <a:r>
              <a:rPr lang="pl-PL" spc="300" dirty="0">
                <a:sym typeface="Wingdings" panose="05000000000000000000" pitchFamily="2" charset="2"/>
              </a:rPr>
              <a:t>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84FFDC2A-43FB-1BE4-D07A-E100FB21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359012"/>
            <a:ext cx="3082834" cy="44678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58C0D-4B2D-F06E-DFC4-BB7853F4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382" y="1950720"/>
            <a:ext cx="7992537" cy="38761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Profil LinkedIn: </a:t>
            </a:r>
            <a:r>
              <a:rPr lang="pl-PL" sz="2400" dirty="0">
                <a:hlinkClick r:id="rId4"/>
              </a:rPr>
              <a:t>https://www.linkedin.com/in/michal-golos/</a:t>
            </a:r>
            <a:br>
              <a:rPr lang="pl-PL" sz="2400" dirty="0"/>
            </a:br>
            <a:r>
              <a:rPr lang="pl-PL" sz="2400" dirty="0"/>
              <a:t>Kontakt e-mail: </a:t>
            </a:r>
            <a:r>
              <a:rPr lang="pl-PL" sz="2400" dirty="0">
                <a:hlinkClick r:id="rId5"/>
              </a:rPr>
              <a:t>michal.golos.sql@gmail.com</a:t>
            </a:r>
            <a:endParaRPr lang="pl-PL" sz="2400" dirty="0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FF42E2A-05AF-F78D-AEC8-1CBE8D03007A}"/>
              </a:ext>
            </a:extLst>
          </p:cNvPr>
          <p:cNvSpPr txBox="1"/>
          <p:nvPr/>
        </p:nvSpPr>
        <p:spPr>
          <a:xfrm>
            <a:off x="670917" y="5710019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rgbClr val="4D4D4D"/>
                </a:solidFill>
                <a:latin typeface="Roboto"/>
              </a:rPr>
              <a:t>Michał</a:t>
            </a:r>
            <a:r>
              <a:rPr lang="pl-PL" sz="3600" dirty="0"/>
              <a:t> </a:t>
            </a:r>
            <a:r>
              <a:rPr lang="pl-PL" sz="2400" dirty="0">
                <a:solidFill>
                  <a:srgbClr val="4D4D4D"/>
                </a:solidFill>
                <a:latin typeface="Roboto"/>
              </a:rPr>
              <a:t>Gołoś</a:t>
            </a:r>
          </a:p>
        </p:txBody>
      </p:sp>
    </p:spTree>
    <p:extLst>
      <p:ext uri="{BB962C8B-B14F-4D97-AF65-F5344CB8AC3E}">
        <p14:creationId xmlns:p14="http://schemas.microsoft.com/office/powerpoint/2010/main" val="3027815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42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CO ZROBIĆ?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1FD11-09F3-98CE-75BA-F26A0C207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l-PL" sz="2400" dirty="0">
                <a:latin typeface="+mj-lt"/>
              </a:rPr>
              <a:t>Dwa badania krwi: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 err="1">
                <a:latin typeface="+mj-lt"/>
              </a:rPr>
              <a:t>Insulina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czczo</a:t>
            </a:r>
            <a:endParaRPr lang="pl-PL" sz="2000" dirty="0">
              <a:latin typeface="+mj-lt"/>
            </a:endParaRPr>
          </a:p>
          <a:p>
            <a:pPr lvl="1" algn="just">
              <a:lnSpc>
                <a:spcPct val="150000"/>
              </a:lnSpc>
            </a:pPr>
            <a:r>
              <a:rPr lang="en-US" sz="2000" dirty="0" err="1">
                <a:latin typeface="+mj-lt"/>
              </a:rPr>
              <a:t>Glukoza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czczo</a:t>
            </a:r>
            <a:endParaRPr lang="pl-PL" sz="2000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pl-PL" sz="2400" dirty="0">
                <a:latin typeface="+mj-lt"/>
              </a:rPr>
              <a:t>Sprawdź wskaźnik HOMA-IR: </a:t>
            </a:r>
            <a:r>
              <a:rPr lang="pl-PL" sz="2400" dirty="0">
                <a:latin typeface="+mj-lt"/>
                <a:hlinkClick r:id="rId3"/>
              </a:rPr>
              <a:t>https://insulinoopornosc.com/kalkulator-homa/</a:t>
            </a:r>
            <a:endParaRPr lang="pl-PL" sz="2400" dirty="0"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pl-PL" sz="2400" dirty="0"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1A0391B-F908-ED19-E343-4D4D17E4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05" y="4525903"/>
            <a:ext cx="67246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0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471FC-E02B-E0B7-1E8A-EFB75CB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Snowflake’s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Data Platform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7E1520-EB10-2037-C57D-A1FF21BF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6" name="Google Shape;1263;p133">
            <a:extLst>
              <a:ext uri="{FF2B5EF4-FFF2-40B4-BE49-F238E27FC236}">
                <a16:creationId xmlns:a16="http://schemas.microsoft.com/office/drawing/2014/main" id="{D5785FB6-00D8-94EF-05BE-51A7E5C282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4805" y="1315893"/>
            <a:ext cx="9403694" cy="45505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6;p133">
            <a:extLst>
              <a:ext uri="{FF2B5EF4-FFF2-40B4-BE49-F238E27FC236}">
                <a16:creationId xmlns:a16="http://schemas.microsoft.com/office/drawing/2014/main" id="{A13B7734-2029-991A-8D05-AD367CB9E8B3}"/>
              </a:ext>
            </a:extLst>
          </p:cNvPr>
          <p:cNvSpPr txBox="1"/>
          <p:nvPr/>
        </p:nvSpPr>
        <p:spPr>
          <a:xfrm>
            <a:off x="44460" y="2242696"/>
            <a:ext cx="1919484" cy="95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rtl="0"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B5E9"/>
              </a:buClr>
              <a:buSzPts val="1200"/>
              <a:buFont typeface="Arial"/>
              <a:buNone/>
            </a:pPr>
            <a:r>
              <a:rPr lang="en" b="1" i="0" u="none" strike="noStrike" cap="none" dirty="0">
                <a:solidFill>
                  <a:srgbClr val="2DB5E9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endParaRPr b="1" i="0" u="none" strike="noStrike" cap="none" dirty="0">
              <a:solidFill>
                <a:srgbClr val="2DB5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67;p133">
            <a:extLst>
              <a:ext uri="{FF2B5EF4-FFF2-40B4-BE49-F238E27FC236}">
                <a16:creationId xmlns:a16="http://schemas.microsoft.com/office/drawing/2014/main" id="{2B0F3ABF-3A02-4A6F-1765-AB46379DC9BA}"/>
              </a:ext>
            </a:extLst>
          </p:cNvPr>
          <p:cNvSpPr txBox="1"/>
          <p:nvPr/>
        </p:nvSpPr>
        <p:spPr>
          <a:xfrm>
            <a:off x="170659" y="2889485"/>
            <a:ext cx="1749393" cy="20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rtl="0"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OLTP DATABASES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APPLICATIONS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THIRD-PARTY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WEB/LOG DATA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68;p133">
            <a:extLst>
              <a:ext uri="{FF2B5EF4-FFF2-40B4-BE49-F238E27FC236}">
                <a16:creationId xmlns:a16="http://schemas.microsoft.com/office/drawing/2014/main" id="{20EA4FBF-1865-F9E4-01F0-9AA278EF4FE2}"/>
              </a:ext>
            </a:extLst>
          </p:cNvPr>
          <p:cNvSpPr txBox="1"/>
          <p:nvPr/>
        </p:nvSpPr>
        <p:spPr>
          <a:xfrm>
            <a:off x="9858382" y="2178373"/>
            <a:ext cx="2289159" cy="10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rtl="0"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B5E9"/>
              </a:buClr>
              <a:buSzPts val="1200"/>
              <a:buFont typeface="Arial"/>
              <a:buNone/>
            </a:pPr>
            <a:r>
              <a:rPr lang="en" b="1" i="0" u="none" strike="noStrike" cap="none" dirty="0">
                <a:solidFill>
                  <a:srgbClr val="2DB5E9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 b="1" i="0" u="none" strike="noStrike" cap="none" dirty="0">
              <a:solidFill>
                <a:srgbClr val="2DB5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69;p133">
            <a:extLst>
              <a:ext uri="{FF2B5EF4-FFF2-40B4-BE49-F238E27FC236}">
                <a16:creationId xmlns:a16="http://schemas.microsoft.com/office/drawing/2014/main" id="{35B4A12B-43E6-F1D0-F1D8-762898C6A0C5}"/>
              </a:ext>
            </a:extLst>
          </p:cNvPr>
          <p:cNvSpPr txBox="1"/>
          <p:nvPr/>
        </p:nvSpPr>
        <p:spPr>
          <a:xfrm>
            <a:off x="9858382" y="2953808"/>
            <a:ext cx="2289159" cy="189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rtl="0"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MONETIZATION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</a:t>
            </a:r>
            <a:b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HOC ANALYSIS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ANALYTICS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202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8DBE36-3B23-32C2-D6DA-6B815FB9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715588"/>
          </a:xfrm>
        </p:spPr>
        <p:txBody>
          <a:bodyPr/>
          <a:lstStyle/>
          <a:p>
            <a:pPr algn="ctr"/>
            <a:r>
              <a:rPr lang="pl-PL" dirty="0"/>
              <a:t>Wybrane funkcjonalności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Powiększenie z podsumowaniem 5">
                <a:extLst>
                  <a:ext uri="{FF2B5EF4-FFF2-40B4-BE49-F238E27FC236}">
                    <a16:creationId xmlns:a16="http://schemas.microsoft.com/office/drawing/2014/main" id="{ACD4BEE6-50C1-2390-DEDD-AF826234A0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388620"/>
                  </p:ext>
                </p:extLst>
              </p:nvPr>
            </p:nvGraphicFramePr>
            <p:xfrm>
              <a:off x="148046" y="1611086"/>
              <a:ext cx="11895907" cy="5155474"/>
            </p:xfrm>
            <a:graphic>
              <a:graphicData uri="http://schemas.microsoft.com/office/powerpoint/2016/summaryzoom">
                <psuz:summaryZm>
                  <psuz:summaryZmObj sectionId="{C5C9D50E-D528-497D-A081-4E59D2DECF0B}">
                    <psuz:zmPr id="{4311FE20-D636-4E73-A39E-0E09506E416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9847" y="134043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5F7C57B-1564-4A38-BE4D-008DA8A0E1E0}">
                    <psuz:zmPr id="{70EB764C-F40A-41C9-B575-7FDBA08B3EE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11463" y="134043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966FD54-E8C6-49B1-8197-C64316528940}">
                    <psuz:zmPr id="{F57F9A7A-7A82-4A2B-A1AB-F132F20FDC9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23079" y="134043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70564C1-5065-4A95-925F-5E918F9EC3CE}">
                    <psuz:zmPr id="{F0E5FB4D-83B1-4465-866B-A63536AFA1B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4695" y="134043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A830285-E7DA-427D-89A7-915D1DE510DA}">
                    <psuz:zmPr id="{783D3F3E-66BF-4715-BD32-8C0D0136BBA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46311" y="134043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3E580EC-F888-4E6D-B39A-BF64B66DC454}">
                    <psuz:zmPr id="{C06C2CEA-1125-4A0F-B07E-38ACA16DB3B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9847" y="1123894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B3F0E3C-9C5F-4E36-956D-78D7E35B40A3}">
                    <psuz:zmPr id="{155C67F4-AAF9-4711-B711-763A6312D39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11463" y="1123894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0383EAD-BBA9-4B07-90C5-5FD8A401C7B0}">
                    <psuz:zmPr id="{7518B86A-154E-441F-8E6E-ABE9735F909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23079" y="1123894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DAA9FBC-E775-42E7-A432-B10F4BC0E661}">
                    <psuz:zmPr id="{246C6487-8975-4601-8CC3-F1518FA62B7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4695" y="1123894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D23B4AD-0789-4F3A-A3C0-70A5DED9ED63}">
                    <psuz:zmPr id="{35E0B155-FFDC-4E0A-ACB1-852B151A55A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46311" y="1123894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EE74735-78AA-45AD-87BC-00CFC9BCCBDA}">
                    <psuz:zmPr id="{3C7281C0-0226-4000-A587-FD09AF93A56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9847" y="2113745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E63667D-FB51-465D-B092-4770C4457816}">
                    <psuz:zmPr id="{FBF1B7C4-FB6A-4764-8E25-2F74860D2835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11463" y="2113745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CA20225-ED66-4CAD-A150-15C8BDABDB4E}">
                    <psuz:zmPr id="{15B4459B-5BB4-4945-B553-CACE6B70897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23079" y="2113745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7A742A4-B0DF-4149-941A-BDB8789E2512}">
                    <psuz:zmPr id="{BF61D416-6564-4A56-8610-092D313D1168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4695" y="2113745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B08D193-3FD9-40C8-9761-3CFF882B19A7}">
                    <psuz:zmPr id="{1E460FDA-2AEB-4B5E-AEB4-6E759826E421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46311" y="2113745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75720B9-5B35-4139-85B0-757AB3F2966F}">
                    <psuz:zmPr id="{D50F1F5A-D212-41F4-9A29-5862D798620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9847" y="3103596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A50816C-F55A-44CC-ACED-7AAC78C18C2C}">
                    <psuz:zmPr id="{5586CF85-1F8B-4D19-BCCD-B4159079982B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11463" y="3103596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C08E9D0-01D7-4719-93F9-924B2E5AA27B}">
                    <psuz:zmPr id="{7D5EC58B-B41F-4843-88A8-0566FB72FFE9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23079" y="3103596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E921D3-ADA7-4232-9EDA-F367597CB663}">
                    <psuz:zmPr id="{6B6BDCBD-E17A-41E1-9BC5-447C2E46993F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4695" y="3103596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0496D1F-B9DC-4A08-A7FF-B491E08668D8}">
                    <psuz:zmPr id="{E0DF6988-7433-48D4-92FC-309B97BE434F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46311" y="3103596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12CE174-476D-4C7E-BC21-0460BB61A204}">
                    <psuz:zmPr id="{E270BDC7-43E9-4E17-9210-F0EFA1EFA709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9847" y="4093447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BCD59E-20EE-46E7-BBA0-E69ACD1655D6}">
                    <psuz:zmPr id="{EE758A78-2470-4940-AA6F-643AF2AD71F8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11463" y="4093447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F87F0F-A9FE-4D6F-85C0-2089741CE177}">
                    <psuz:zmPr id="{FE367BE2-4479-4637-BEB7-81B04038DD75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23079" y="4093447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569DE4-6F30-4CE4-A9A7-176287839E31}">
                    <psuz:zmPr id="{C4386404-4CF9-497F-8DBE-D50969FCC394}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4695" y="4093447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229F8ED-D6A9-41E7-AA12-CCD46EBE7189}">
                    <psuz:zmPr id="{04B6CD08-4908-4744-8AF2-7F6D916768CA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46311" y="4093447"/>
                          <a:ext cx="1649750" cy="927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Powiększenie z podsumowaniem 5">
                <a:extLst>
                  <a:ext uri="{FF2B5EF4-FFF2-40B4-BE49-F238E27FC236}">
                    <a16:creationId xmlns:a16="http://schemas.microsoft.com/office/drawing/2014/main" id="{ACD4BEE6-50C1-2390-DEDD-AF826234A0E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48046" y="1611086"/>
                <a:ext cx="11895907" cy="5155474"/>
                <a:chOff x="148046" y="1611086"/>
                <a:chExt cx="11895907" cy="5155474"/>
              </a:xfrm>
            </p:grpSpPr>
            <p:pic>
              <p:nvPicPr>
                <p:cNvPr id="3" name="Picture 3">
                  <a:hlinkClick r:id="rId2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47893" y="1745129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9509" y="1745129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1125" y="1745129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82741" y="1745129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94357" y="1745129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7893" y="2734980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9509" y="2734980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3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1125" y="2734980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3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82741" y="2734980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4357" y="2734980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3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7893" y="3724831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Picture 15">
                  <a:hlinkClick r:id="rId3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59509" y="3724831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Picture 16">
                  <a:hlinkClick r:id="rId3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71125" y="3724831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Picture 17">
                  <a:hlinkClick r:id="rId4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82741" y="3724831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Picture 18">
                  <a:hlinkClick r:id="rId4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94357" y="3724831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9" name="Picture 19">
                  <a:hlinkClick r:id="rId4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7893" y="4714682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0" name="Picture 20">
                  <a:hlinkClick r:id="rId4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59509" y="4714682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1" name="Picture 21">
                  <a:hlinkClick r:id="rId4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71125" y="4714682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2" name="Picture 22">
                  <a:hlinkClick r:id="rId4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82741" y="4714682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3" name="Picture 23">
                  <a:hlinkClick r:id="rId4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94357" y="4714682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4" name="Picture 24">
                  <a:hlinkClick r:id="rId4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47893" y="5704533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5" name="Picture 25">
                  <a:hlinkClick r:id="rId4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9509" y="5704533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6" name="Picture 26">
                  <a:hlinkClick r:id="rId4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71125" y="5704533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7" name="Picture 27">
                  <a:hlinkClick r:id="rId5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2741" y="5704533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28" name="Picture 28">
                  <a:hlinkClick r:id="rId5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94357" y="5704533"/>
                  <a:ext cx="1649750" cy="92798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482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12" ma:contentTypeDescription="Utwórz nowy dokument." ma:contentTypeScope="" ma:versionID="8637239e87c4fc9b1a1059616c10b12d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2189b107ca5352fb7a298a813440d92a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E9DAE-94FE-4516-866F-152B494C8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47B42E-8847-4313-878B-D3C3CD9637C1}">
  <ds:schemaRefs>
    <ds:schemaRef ds:uri="b20e6869-dff3-42b0-b456-919f3555a5f1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7219249-621b-4117-8472-4c85b6ccf21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697F453-D761-4681-8B59-7621725D6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TM03090430[[fn=Paski]]</Template>
  <TotalTime>1838</TotalTime>
  <Words>1960</Words>
  <Application>Microsoft Office PowerPoint</Application>
  <PresentationFormat>Widescreen</PresentationFormat>
  <Paragraphs>216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Roboto</vt:lpstr>
      <vt:lpstr>Office Theme</vt:lpstr>
      <vt:lpstr>PowerPoint Presentation</vt:lpstr>
      <vt:lpstr>Snowflake przegląd najnowszych funkcjonalności</vt:lpstr>
      <vt:lpstr>AGENDA</vt:lpstr>
      <vt:lpstr>O MNIE</vt:lpstr>
      <vt:lpstr>INSULINOOPORNOŚĆ</vt:lpstr>
      <vt:lpstr>SYGNAŁY ALARMOWE</vt:lpstr>
      <vt:lpstr>CO ZROBIĆ?</vt:lpstr>
      <vt:lpstr>Snowflake’s Cloud Data Platform</vt:lpstr>
      <vt:lpstr>Wybrane funkcjonalności</vt:lpstr>
      <vt:lpstr>New Web Interface Snowsight</vt:lpstr>
      <vt:lpstr>Organizations</vt:lpstr>
      <vt:lpstr>Organizations (GA)</vt:lpstr>
      <vt:lpstr>Snowflake Data Marketplace</vt:lpstr>
      <vt:lpstr>Snowflake Data Marketplace (GA)</vt:lpstr>
      <vt:lpstr>Snowflake SQL API </vt:lpstr>
      <vt:lpstr>Snowflake SQL API (GA)</vt:lpstr>
      <vt:lpstr>Snowpark API</vt:lpstr>
      <vt:lpstr>Snowpark API for Java (GA on Azure&amp;AWS, Preview on GCP)</vt:lpstr>
      <vt:lpstr>Access History</vt:lpstr>
      <vt:lpstr>Access History (GA)</vt:lpstr>
      <vt:lpstr>Streams on Views</vt:lpstr>
      <vt:lpstr>Streams on Views (Public Preview)</vt:lpstr>
      <vt:lpstr>Masking Policy</vt:lpstr>
      <vt:lpstr>Masking Policy (GA)</vt:lpstr>
      <vt:lpstr>Row Access Policies</vt:lpstr>
      <vt:lpstr>Row Access Policies (GA)</vt:lpstr>
      <vt:lpstr>Serverless Tasks</vt:lpstr>
      <vt:lpstr>Serverless Tasks (Public Preview)</vt:lpstr>
      <vt:lpstr>Secondary Roles</vt:lpstr>
      <vt:lpstr>Secondary Roles (GA)</vt:lpstr>
      <vt:lpstr>Email Notifications for  Non-administrators</vt:lpstr>
      <vt:lpstr>Email Notifications for  Non-administrators (GA)</vt:lpstr>
      <vt:lpstr>Support for Redirecting Client Connections</vt:lpstr>
      <vt:lpstr>Support for Redirecting Client Connections (Public Preview)</vt:lpstr>
      <vt:lpstr>Hierarchical Data Queries</vt:lpstr>
      <vt:lpstr>Hierarchical Data Queries (GA)</vt:lpstr>
      <vt:lpstr>Support for Geospatial Data</vt:lpstr>
      <vt:lpstr>Support for Geospatial Data (GA)</vt:lpstr>
      <vt:lpstr>Detection of Column Definitions in Staged Files</vt:lpstr>
      <vt:lpstr>Detection of Column Definitions in Staged Files (Public Preview)</vt:lpstr>
      <vt:lpstr>Larger Warehouses </vt:lpstr>
      <vt:lpstr>Larger Warehouses (Public Preview)</vt:lpstr>
      <vt:lpstr>Improved Cloning Speed of 45%</vt:lpstr>
      <vt:lpstr>Data Replication speeds improved 55%</vt:lpstr>
      <vt:lpstr>Latency and Concurrency Improvements </vt:lpstr>
      <vt:lpstr>Latency and Concurrency  Improvements (GA)</vt:lpstr>
      <vt:lpstr>Unstructured Data Support </vt:lpstr>
      <vt:lpstr>Unstructured Data Support (GA)</vt:lpstr>
      <vt:lpstr>Unstructured Data Support (GA)</vt:lpstr>
      <vt:lpstr>Object Tagging</vt:lpstr>
      <vt:lpstr>Object Tagging (GA)</vt:lpstr>
      <vt:lpstr>Object Tagging (GA)</vt:lpstr>
      <vt:lpstr>Object Dependencies</vt:lpstr>
      <vt:lpstr> Object Dependencies (GA)</vt:lpstr>
      <vt:lpstr> Object Dependencies (GA)</vt:lpstr>
      <vt:lpstr>Snowflake Scripting </vt:lpstr>
      <vt:lpstr>Snowflake Scripting (GA)</vt:lpstr>
      <vt:lpstr>Snowflake Scripting (GA)</vt:lpstr>
      <vt:lpstr>Snowpark with Python</vt:lpstr>
      <vt:lpstr>Snowpark with Python (Private Preview)</vt:lpstr>
      <vt:lpstr>Q&amp;A</vt:lpstr>
      <vt:lpstr>Dziękuję 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Michał Gołoś</cp:lastModifiedBy>
  <cp:revision>56</cp:revision>
  <dcterms:created xsi:type="dcterms:W3CDTF">2020-11-25T08:54:13Z</dcterms:created>
  <dcterms:modified xsi:type="dcterms:W3CDTF">2022-05-10T11:44:58Z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